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29"/>
  </p:notesMasterIdLst>
  <p:sldIdLst>
    <p:sldId id="256" r:id="rId2"/>
    <p:sldId id="261" r:id="rId3"/>
    <p:sldId id="262" r:id="rId4"/>
    <p:sldId id="313" r:id="rId5"/>
    <p:sldId id="322" r:id="rId6"/>
    <p:sldId id="315" r:id="rId7"/>
    <p:sldId id="316" r:id="rId8"/>
    <p:sldId id="319" r:id="rId9"/>
    <p:sldId id="308" r:id="rId10"/>
    <p:sldId id="327" r:id="rId11"/>
    <p:sldId id="350" r:id="rId12"/>
    <p:sldId id="328" r:id="rId13"/>
    <p:sldId id="351" r:id="rId14"/>
    <p:sldId id="329" r:id="rId15"/>
    <p:sldId id="330" r:id="rId16"/>
    <p:sldId id="337" r:id="rId17"/>
    <p:sldId id="338" r:id="rId18"/>
    <p:sldId id="309" r:id="rId19"/>
    <p:sldId id="342" r:id="rId20"/>
    <p:sldId id="343" r:id="rId21"/>
    <p:sldId id="344" r:id="rId22"/>
    <p:sldId id="353" r:id="rId23"/>
    <p:sldId id="352" r:id="rId24"/>
    <p:sldId id="346" r:id="rId25"/>
    <p:sldId id="314" r:id="rId26"/>
    <p:sldId id="349" r:id="rId27"/>
    <p:sldId id="311" r:id="rId28"/>
  </p:sldIdLst>
  <p:sldSz cx="9144000" cy="5143500" type="screen16x9"/>
  <p:notesSz cx="6858000" cy="9144000"/>
  <p:embeddedFontLst>
    <p:embeddedFont>
      <p:font typeface="DM Sans" panose="020B0604020202020204" charset="0"/>
      <p:regular r:id="rId30"/>
      <p:bold r:id="rId31"/>
      <p:italic r:id="rId32"/>
      <p:boldItalic r:id="rId33"/>
    </p:embeddedFont>
    <p:embeddedFont>
      <p:font typeface="Raleway" panose="020B0604020202020204" charset="0"/>
      <p:regular r:id="rId34"/>
      <p:bold r:id="rId35"/>
      <p:italic r:id="rId36"/>
      <p:boldItalic r:id="rId37"/>
    </p:embeddedFont>
    <p:embeddedFont>
      <p:font typeface="Raleway Black" panose="020B0604020202020204" charset="0"/>
      <p:bold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85CA4E-297C-4370-BACE-BE4BAE2190CE}">
  <a:tblStyle styleId="{AF85CA4E-297C-4370-BACE-BE4BAE2190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93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d1da8adc63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d1da8adc63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1123f29fd04_0_2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1123f29fd04_0_28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1123f29fd04_0_2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1123f29fd04_0_2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3">
          <a:extLst>
            <a:ext uri="{FF2B5EF4-FFF2-40B4-BE49-F238E27FC236}">
              <a16:creationId xmlns:a16="http://schemas.microsoft.com/office/drawing/2014/main" id="{B7942BBC-BF35-631E-2B22-4E4071D2C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1123f29fd04_0_2863:notes">
            <a:extLst>
              <a:ext uri="{FF2B5EF4-FFF2-40B4-BE49-F238E27FC236}">
                <a16:creationId xmlns:a16="http://schemas.microsoft.com/office/drawing/2014/main" id="{C24DC857-BCDB-5249-B851-8D2B83A686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1123f29fd04_0_2863:notes">
            <a:extLst>
              <a:ext uri="{FF2B5EF4-FFF2-40B4-BE49-F238E27FC236}">
                <a16:creationId xmlns:a16="http://schemas.microsoft.com/office/drawing/2014/main" id="{E460DAD6-E0FC-673E-72B7-8908006E5B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5396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330275" y="799475"/>
            <a:ext cx="5895000" cy="10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110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34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098175" y="3793125"/>
            <a:ext cx="4012200" cy="358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1421575" y="2031963"/>
            <a:ext cx="6803700" cy="84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110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3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4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15" name="Google Shape;15;p2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1812412" y="2242350"/>
            <a:ext cx="5519100" cy="6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4019550" y="1012100"/>
            <a:ext cx="1104900" cy="10071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2270200" y="3723300"/>
            <a:ext cx="4533000" cy="387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7803674" y="274350"/>
            <a:ext cx="740253" cy="263814"/>
            <a:chOff x="8146574" y="4473425"/>
            <a:chExt cx="740253" cy="263814"/>
          </a:xfrm>
        </p:grpSpPr>
        <p:sp>
          <p:nvSpPr>
            <p:cNvPr id="24" name="Google Shape;24;p3"/>
            <p:cNvSpPr/>
            <p:nvPr/>
          </p:nvSpPr>
          <p:spPr>
            <a:xfrm>
              <a:off x="8146574" y="4473425"/>
              <a:ext cx="740253" cy="263814"/>
            </a:xfrm>
            <a:custGeom>
              <a:avLst/>
              <a:gdLst/>
              <a:ahLst/>
              <a:cxnLst/>
              <a:rect l="l" t="t" r="r" b="b"/>
              <a:pathLst>
                <a:path w="46007" h="28590" extrusionOk="0">
                  <a:moveTo>
                    <a:pt x="1" y="0"/>
                  </a:moveTo>
                  <a:lnTo>
                    <a:pt x="1" y="28589"/>
                  </a:lnTo>
                  <a:lnTo>
                    <a:pt x="46007" y="28589"/>
                  </a:lnTo>
                  <a:lnTo>
                    <a:pt x="46007" y="0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8667243" y="4559040"/>
              <a:ext cx="87521" cy="87487"/>
            </a:xfrm>
            <a:custGeom>
              <a:avLst/>
              <a:gdLst/>
              <a:ahLst/>
              <a:cxnLst/>
              <a:rect l="l" t="t" r="r" b="b"/>
              <a:pathLst>
                <a:path w="1702" h="1701" extrusionOk="0">
                  <a:moveTo>
                    <a:pt x="105" y="1"/>
                  </a:moveTo>
                  <a:lnTo>
                    <a:pt x="36" y="35"/>
                  </a:lnTo>
                  <a:lnTo>
                    <a:pt x="1" y="139"/>
                  </a:lnTo>
                  <a:lnTo>
                    <a:pt x="36" y="209"/>
                  </a:lnTo>
                  <a:lnTo>
                    <a:pt x="660" y="868"/>
                  </a:lnTo>
                  <a:lnTo>
                    <a:pt x="36" y="1493"/>
                  </a:lnTo>
                  <a:lnTo>
                    <a:pt x="1" y="1597"/>
                  </a:lnTo>
                  <a:lnTo>
                    <a:pt x="36" y="1666"/>
                  </a:lnTo>
                  <a:lnTo>
                    <a:pt x="105" y="1701"/>
                  </a:lnTo>
                  <a:lnTo>
                    <a:pt x="209" y="1666"/>
                  </a:lnTo>
                  <a:lnTo>
                    <a:pt x="834" y="1041"/>
                  </a:lnTo>
                  <a:lnTo>
                    <a:pt x="1493" y="1666"/>
                  </a:lnTo>
                  <a:lnTo>
                    <a:pt x="1562" y="1701"/>
                  </a:lnTo>
                  <a:lnTo>
                    <a:pt x="1666" y="1666"/>
                  </a:lnTo>
                  <a:lnTo>
                    <a:pt x="1701" y="1597"/>
                  </a:lnTo>
                  <a:lnTo>
                    <a:pt x="1666" y="1493"/>
                  </a:lnTo>
                  <a:lnTo>
                    <a:pt x="1007" y="868"/>
                  </a:lnTo>
                  <a:lnTo>
                    <a:pt x="1666" y="209"/>
                  </a:lnTo>
                  <a:lnTo>
                    <a:pt x="1701" y="139"/>
                  </a:lnTo>
                  <a:lnTo>
                    <a:pt x="1666" y="35"/>
                  </a:lnTo>
                  <a:lnTo>
                    <a:pt x="1562" y="1"/>
                  </a:lnTo>
                  <a:lnTo>
                    <a:pt x="1493" y="35"/>
                  </a:lnTo>
                  <a:lnTo>
                    <a:pt x="834" y="695"/>
                  </a:lnTo>
                  <a:lnTo>
                    <a:pt x="209" y="35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8465662" y="4553691"/>
              <a:ext cx="99914" cy="99985"/>
            </a:xfrm>
            <a:custGeom>
              <a:avLst/>
              <a:gdLst/>
              <a:ahLst/>
              <a:cxnLst/>
              <a:rect l="l" t="t" r="r" b="b"/>
              <a:pathLst>
                <a:path w="1943" h="1944" extrusionOk="0">
                  <a:moveTo>
                    <a:pt x="1700" y="243"/>
                  </a:moveTo>
                  <a:lnTo>
                    <a:pt x="1700" y="1701"/>
                  </a:lnTo>
                  <a:lnTo>
                    <a:pt x="243" y="1701"/>
                  </a:lnTo>
                  <a:lnTo>
                    <a:pt x="243" y="243"/>
                  </a:lnTo>
                  <a:close/>
                  <a:moveTo>
                    <a:pt x="0" y="1"/>
                  </a:moveTo>
                  <a:lnTo>
                    <a:pt x="0" y="1943"/>
                  </a:lnTo>
                  <a:lnTo>
                    <a:pt x="1943" y="1943"/>
                  </a:lnTo>
                  <a:lnTo>
                    <a:pt x="19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8264029" y="4603682"/>
              <a:ext cx="99965" cy="12498"/>
            </a:xfrm>
            <a:custGeom>
              <a:avLst/>
              <a:gdLst/>
              <a:ahLst/>
              <a:cxnLst/>
              <a:rect l="l" t="t" r="r" b="b"/>
              <a:pathLst>
                <a:path w="1944" h="243" extrusionOk="0">
                  <a:moveTo>
                    <a:pt x="104" y="0"/>
                  </a:moveTo>
                  <a:lnTo>
                    <a:pt x="35" y="35"/>
                  </a:lnTo>
                  <a:lnTo>
                    <a:pt x="0" y="139"/>
                  </a:lnTo>
                  <a:lnTo>
                    <a:pt x="35" y="208"/>
                  </a:lnTo>
                  <a:lnTo>
                    <a:pt x="104" y="243"/>
                  </a:lnTo>
                  <a:lnTo>
                    <a:pt x="1839" y="243"/>
                  </a:lnTo>
                  <a:lnTo>
                    <a:pt x="1908" y="208"/>
                  </a:lnTo>
                  <a:lnTo>
                    <a:pt x="1943" y="139"/>
                  </a:lnTo>
                  <a:lnTo>
                    <a:pt x="1908" y="35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3"/>
          <p:cNvSpPr txBox="1">
            <a:spLocks noGrp="1"/>
          </p:cNvSpPr>
          <p:nvPr>
            <p:ph type="subTitle" idx="3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4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grpSp>
        <p:nvGrpSpPr>
          <p:cNvPr id="30" name="Google Shape;30;p3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31" name="Google Shape;31;p3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3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3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3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9"/>
          <p:cNvSpPr txBox="1">
            <a:spLocks noGrp="1"/>
          </p:cNvSpPr>
          <p:nvPr>
            <p:ph type="title"/>
          </p:nvPr>
        </p:nvSpPr>
        <p:spPr>
          <a:xfrm>
            <a:off x="1992900" y="1616438"/>
            <a:ext cx="5158200" cy="7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8" name="Google Shape;118;p9"/>
          <p:cNvSpPr txBox="1">
            <a:spLocks noGrp="1"/>
          </p:cNvSpPr>
          <p:nvPr>
            <p:ph type="subTitle" idx="1"/>
          </p:nvPr>
        </p:nvSpPr>
        <p:spPr>
          <a:xfrm>
            <a:off x="1992888" y="2363363"/>
            <a:ext cx="5158200" cy="11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787606" y="4563593"/>
            <a:ext cx="975187" cy="156026"/>
            <a:chOff x="6804851" y="2564100"/>
            <a:chExt cx="748474" cy="119744"/>
          </a:xfrm>
        </p:grpSpPr>
        <p:sp>
          <p:nvSpPr>
            <p:cNvPr id="120" name="Google Shape;120;p9"/>
            <p:cNvSpPr/>
            <p:nvPr/>
          </p:nvSpPr>
          <p:spPr>
            <a:xfrm>
              <a:off x="6804851" y="2564100"/>
              <a:ext cx="748474" cy="119744"/>
            </a:xfrm>
            <a:custGeom>
              <a:avLst/>
              <a:gdLst/>
              <a:ahLst/>
              <a:cxnLst/>
              <a:rect l="l" t="t" r="r" b="b"/>
              <a:pathLst>
                <a:path w="45590" h="4893" extrusionOk="0">
                  <a:moveTo>
                    <a:pt x="0" y="1"/>
                  </a:moveTo>
                  <a:lnTo>
                    <a:pt x="0" y="4893"/>
                  </a:lnTo>
                  <a:lnTo>
                    <a:pt x="45590" y="4893"/>
                  </a:lnTo>
                  <a:lnTo>
                    <a:pt x="45590" y="1"/>
                  </a:ln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" name="Google Shape;121;p9"/>
            <p:cNvGrpSpPr/>
            <p:nvPr/>
          </p:nvGrpSpPr>
          <p:grpSpPr>
            <a:xfrm>
              <a:off x="6832025" y="2584483"/>
              <a:ext cx="431484" cy="82416"/>
              <a:chOff x="6832025" y="2584483"/>
              <a:chExt cx="431484" cy="82416"/>
            </a:xfrm>
          </p:grpSpPr>
          <p:sp>
            <p:nvSpPr>
              <p:cNvPr id="122" name="Google Shape;122;p9"/>
              <p:cNvSpPr/>
              <p:nvPr/>
            </p:nvSpPr>
            <p:spPr>
              <a:xfrm>
                <a:off x="6832025" y="2584483"/>
                <a:ext cx="36549" cy="82416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3367" extrusionOk="0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9"/>
              <p:cNvSpPr/>
              <p:nvPr/>
            </p:nvSpPr>
            <p:spPr>
              <a:xfrm>
                <a:off x="6886395" y="2584483"/>
                <a:ext cx="37381" cy="82416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3367" extrusionOk="0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9"/>
              <p:cNvSpPr/>
              <p:nvPr/>
            </p:nvSpPr>
            <p:spPr>
              <a:xfrm>
                <a:off x="6945832" y="2584483"/>
                <a:ext cx="36549" cy="82416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3367" extrusionOk="0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9"/>
              <p:cNvSpPr/>
              <p:nvPr/>
            </p:nvSpPr>
            <p:spPr>
              <a:xfrm>
                <a:off x="7000202" y="2584483"/>
                <a:ext cx="37381" cy="82416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3367" extrusionOk="0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9"/>
              <p:cNvSpPr/>
              <p:nvPr/>
            </p:nvSpPr>
            <p:spPr>
              <a:xfrm>
                <a:off x="7057094" y="2584483"/>
                <a:ext cx="37405" cy="82416"/>
              </a:xfrm>
              <a:custGeom>
                <a:avLst/>
                <a:gdLst/>
                <a:ahLst/>
                <a:cxnLst/>
                <a:rect l="l" t="t" r="r" b="b"/>
                <a:pathLst>
                  <a:path w="1528" h="3367" extrusionOk="0">
                    <a:moveTo>
                      <a:pt x="1" y="1"/>
                    </a:moveTo>
                    <a:lnTo>
                      <a:pt x="1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9"/>
              <p:cNvSpPr/>
              <p:nvPr/>
            </p:nvSpPr>
            <p:spPr>
              <a:xfrm>
                <a:off x="7112321" y="2584483"/>
                <a:ext cx="37381" cy="82416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3367" extrusionOk="0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9"/>
              <p:cNvSpPr/>
              <p:nvPr/>
            </p:nvSpPr>
            <p:spPr>
              <a:xfrm>
                <a:off x="7170926" y="2584483"/>
                <a:ext cx="37381" cy="82416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3367" extrusionOk="0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9"/>
              <p:cNvSpPr/>
              <p:nvPr/>
            </p:nvSpPr>
            <p:spPr>
              <a:xfrm>
                <a:off x="7226128" y="2584483"/>
                <a:ext cx="37381" cy="82416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3367" extrusionOk="0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0" name="Google Shape;130;p9"/>
          <p:cNvGrpSpPr/>
          <p:nvPr/>
        </p:nvGrpSpPr>
        <p:grpSpPr>
          <a:xfrm>
            <a:off x="8061625" y="432450"/>
            <a:ext cx="353400" cy="353400"/>
            <a:chOff x="1457325" y="419100"/>
            <a:chExt cx="353400" cy="353400"/>
          </a:xfrm>
        </p:grpSpPr>
        <p:sp>
          <p:nvSpPr>
            <p:cNvPr id="131" name="Google Shape;131;p9"/>
            <p:cNvSpPr/>
            <p:nvPr/>
          </p:nvSpPr>
          <p:spPr>
            <a:xfrm>
              <a:off x="1457325" y="419100"/>
              <a:ext cx="353400" cy="353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1515775" y="478640"/>
              <a:ext cx="236505" cy="234318"/>
            </a:xfrm>
            <a:custGeom>
              <a:avLst/>
              <a:gdLst/>
              <a:ahLst/>
              <a:cxnLst/>
              <a:rect l="l" t="t" r="r" b="b"/>
              <a:pathLst>
                <a:path w="3678" h="3644" fill="none" extrusionOk="0">
                  <a:moveTo>
                    <a:pt x="3157" y="0"/>
                  </a:moveTo>
                  <a:lnTo>
                    <a:pt x="1839" y="1319"/>
                  </a:lnTo>
                  <a:lnTo>
                    <a:pt x="486" y="0"/>
                  </a:lnTo>
                  <a:lnTo>
                    <a:pt x="0" y="486"/>
                  </a:lnTo>
                  <a:lnTo>
                    <a:pt x="1319" y="1805"/>
                  </a:lnTo>
                  <a:lnTo>
                    <a:pt x="0" y="3158"/>
                  </a:lnTo>
                  <a:lnTo>
                    <a:pt x="486" y="3643"/>
                  </a:lnTo>
                  <a:lnTo>
                    <a:pt x="1839" y="2325"/>
                  </a:lnTo>
                  <a:lnTo>
                    <a:pt x="3157" y="3643"/>
                  </a:lnTo>
                  <a:lnTo>
                    <a:pt x="3678" y="3158"/>
                  </a:lnTo>
                  <a:lnTo>
                    <a:pt x="2325" y="1805"/>
                  </a:lnTo>
                  <a:lnTo>
                    <a:pt x="3678" y="486"/>
                  </a:lnTo>
                  <a:lnTo>
                    <a:pt x="3157" y="0"/>
                  </a:lnTo>
                  <a:lnTo>
                    <a:pt x="315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9"/>
          <p:cNvSpPr txBox="1">
            <a:spLocks noGrp="1"/>
          </p:cNvSpPr>
          <p:nvPr>
            <p:ph type="subTitle" idx="2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ubTitle" idx="3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grpSp>
        <p:nvGrpSpPr>
          <p:cNvPr id="135" name="Google Shape;135;p9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136" name="Google Shape;136;p9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" name="Google Shape;137;p9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" name="Google Shape;138;p9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" name="Google Shape;139;p9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2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6" name="Google Shape;566;p35"/>
          <p:cNvCxnSpPr/>
          <p:nvPr/>
        </p:nvCxnSpPr>
        <p:spPr>
          <a:xfrm>
            <a:off x="-28650" y="4871400"/>
            <a:ext cx="9201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67" name="Google Shape;567;p35"/>
          <p:cNvGrpSpPr/>
          <p:nvPr/>
        </p:nvGrpSpPr>
        <p:grpSpPr>
          <a:xfrm>
            <a:off x="7743206" y="4046953"/>
            <a:ext cx="616248" cy="615772"/>
            <a:chOff x="8346306" y="4043753"/>
            <a:chExt cx="616248" cy="615772"/>
          </a:xfrm>
        </p:grpSpPr>
        <p:sp>
          <p:nvSpPr>
            <p:cNvPr id="568" name="Google Shape;568;p35"/>
            <p:cNvSpPr/>
            <p:nvPr/>
          </p:nvSpPr>
          <p:spPr>
            <a:xfrm>
              <a:off x="8446318" y="4157816"/>
              <a:ext cx="516235" cy="501709"/>
            </a:xfrm>
            <a:custGeom>
              <a:avLst/>
              <a:gdLst/>
              <a:ahLst/>
              <a:cxnLst/>
              <a:rect l="l" t="t" r="r" b="b"/>
              <a:pathLst>
                <a:path w="23420" h="22761" extrusionOk="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5"/>
            <p:cNvSpPr/>
            <p:nvPr/>
          </p:nvSpPr>
          <p:spPr>
            <a:xfrm>
              <a:off x="8478434" y="4253414"/>
              <a:ext cx="452004" cy="373995"/>
            </a:xfrm>
            <a:custGeom>
              <a:avLst/>
              <a:gdLst/>
              <a:ahLst/>
              <a:cxnLst/>
              <a:rect l="l" t="t" r="r" b="b"/>
              <a:pathLst>
                <a:path w="20506" h="16967" extrusionOk="0">
                  <a:moveTo>
                    <a:pt x="1" y="1"/>
                  </a:moveTo>
                  <a:lnTo>
                    <a:pt x="1" y="16967"/>
                  </a:lnTo>
                  <a:lnTo>
                    <a:pt x="20506" y="16967"/>
                  </a:lnTo>
                  <a:lnTo>
                    <a:pt x="20506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5"/>
            <p:cNvSpPr/>
            <p:nvPr/>
          </p:nvSpPr>
          <p:spPr>
            <a:xfrm>
              <a:off x="8820291" y="4205251"/>
              <a:ext cx="20676" cy="3064"/>
            </a:xfrm>
            <a:custGeom>
              <a:avLst/>
              <a:gdLst/>
              <a:ahLst/>
              <a:cxnLst/>
              <a:rect l="l" t="t" r="r" b="b"/>
              <a:pathLst>
                <a:path w="938" h="139" extrusionOk="0">
                  <a:moveTo>
                    <a:pt x="1" y="0"/>
                  </a:moveTo>
                  <a:lnTo>
                    <a:pt x="1" y="139"/>
                  </a:lnTo>
                  <a:lnTo>
                    <a:pt x="937" y="139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5"/>
            <p:cNvSpPr/>
            <p:nvPr/>
          </p:nvSpPr>
          <p:spPr>
            <a:xfrm>
              <a:off x="8905948" y="4198352"/>
              <a:ext cx="16091" cy="16091"/>
            </a:xfrm>
            <a:custGeom>
              <a:avLst/>
              <a:gdLst/>
              <a:ahLst/>
              <a:cxnLst/>
              <a:rect l="l" t="t" r="r" b="b"/>
              <a:pathLst>
                <a:path w="730" h="730" extrusionOk="0">
                  <a:moveTo>
                    <a:pt x="105" y="1"/>
                  </a:moveTo>
                  <a:lnTo>
                    <a:pt x="0" y="105"/>
                  </a:lnTo>
                  <a:lnTo>
                    <a:pt x="660" y="729"/>
                  </a:lnTo>
                  <a:lnTo>
                    <a:pt x="729" y="660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5"/>
            <p:cNvSpPr/>
            <p:nvPr/>
          </p:nvSpPr>
          <p:spPr>
            <a:xfrm>
              <a:off x="8905948" y="4198352"/>
              <a:ext cx="16091" cy="16091"/>
            </a:xfrm>
            <a:custGeom>
              <a:avLst/>
              <a:gdLst/>
              <a:ahLst/>
              <a:cxnLst/>
              <a:rect l="l" t="t" r="r" b="b"/>
              <a:pathLst>
                <a:path w="730" h="730" extrusionOk="0">
                  <a:moveTo>
                    <a:pt x="660" y="1"/>
                  </a:moveTo>
                  <a:lnTo>
                    <a:pt x="0" y="660"/>
                  </a:lnTo>
                  <a:lnTo>
                    <a:pt x="105" y="729"/>
                  </a:lnTo>
                  <a:lnTo>
                    <a:pt x="729" y="105"/>
                  </a:lnTo>
                  <a:lnTo>
                    <a:pt x="6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5"/>
            <p:cNvSpPr/>
            <p:nvPr/>
          </p:nvSpPr>
          <p:spPr>
            <a:xfrm>
              <a:off x="8863120" y="4197602"/>
              <a:ext cx="18383" cy="17612"/>
            </a:xfrm>
            <a:custGeom>
              <a:avLst/>
              <a:gdLst/>
              <a:ahLst/>
              <a:cxnLst/>
              <a:rect l="l" t="t" r="r" b="b"/>
              <a:pathLst>
                <a:path w="834" h="799" extrusionOk="0">
                  <a:moveTo>
                    <a:pt x="694" y="139"/>
                  </a:moveTo>
                  <a:lnTo>
                    <a:pt x="694" y="659"/>
                  </a:lnTo>
                  <a:lnTo>
                    <a:pt x="139" y="659"/>
                  </a:lnTo>
                  <a:lnTo>
                    <a:pt x="139" y="139"/>
                  </a:lnTo>
                  <a:close/>
                  <a:moveTo>
                    <a:pt x="1" y="0"/>
                  </a:moveTo>
                  <a:lnTo>
                    <a:pt x="1" y="798"/>
                  </a:lnTo>
                  <a:lnTo>
                    <a:pt x="833" y="798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4" name="Google Shape;574;p35"/>
            <p:cNvGrpSpPr/>
            <p:nvPr/>
          </p:nvGrpSpPr>
          <p:grpSpPr>
            <a:xfrm>
              <a:off x="8346306" y="4043753"/>
              <a:ext cx="516235" cy="501709"/>
              <a:chOff x="8346306" y="4043753"/>
              <a:chExt cx="516235" cy="501709"/>
            </a:xfrm>
          </p:grpSpPr>
          <p:sp>
            <p:nvSpPr>
              <p:cNvPr id="575" name="Google Shape;575;p35"/>
              <p:cNvSpPr/>
              <p:nvPr/>
            </p:nvSpPr>
            <p:spPr>
              <a:xfrm>
                <a:off x="8346306" y="4043753"/>
                <a:ext cx="516235" cy="501709"/>
              </a:xfrm>
              <a:custGeom>
                <a:avLst/>
                <a:gdLst/>
                <a:ahLst/>
                <a:cxnLst/>
                <a:rect l="l" t="t" r="r" b="b"/>
                <a:pathLst>
                  <a:path w="23420" h="22761" extrusionOk="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5"/>
              <p:cNvSpPr/>
              <p:nvPr/>
            </p:nvSpPr>
            <p:spPr>
              <a:xfrm>
                <a:off x="8378422" y="4139351"/>
                <a:ext cx="452004" cy="373995"/>
              </a:xfrm>
              <a:custGeom>
                <a:avLst/>
                <a:gdLst/>
                <a:ahLst/>
                <a:cxnLst/>
                <a:rect l="l" t="t" r="r" b="b"/>
                <a:pathLst>
                  <a:path w="20506" h="16967" extrusionOk="0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5"/>
              <p:cNvSpPr/>
              <p:nvPr/>
            </p:nvSpPr>
            <p:spPr>
              <a:xfrm>
                <a:off x="8720279" y="4091188"/>
                <a:ext cx="20676" cy="3064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5"/>
              <p:cNvSpPr/>
              <p:nvPr/>
            </p:nvSpPr>
            <p:spPr>
              <a:xfrm>
                <a:off x="8805936" y="4084289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105" y="1"/>
                    </a:moveTo>
                    <a:lnTo>
                      <a:pt x="0" y="105"/>
                    </a:lnTo>
                    <a:lnTo>
                      <a:pt x="660" y="729"/>
                    </a:lnTo>
                    <a:lnTo>
                      <a:pt x="729" y="660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5"/>
              <p:cNvSpPr/>
              <p:nvPr/>
            </p:nvSpPr>
            <p:spPr>
              <a:xfrm>
                <a:off x="8805936" y="4084289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5"/>
              <p:cNvSpPr/>
              <p:nvPr/>
            </p:nvSpPr>
            <p:spPr>
              <a:xfrm>
                <a:off x="8763107" y="4083540"/>
                <a:ext cx="18383" cy="17612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81" name="Google Shape;581;p35"/>
          <p:cNvGrpSpPr/>
          <p:nvPr/>
        </p:nvGrpSpPr>
        <p:grpSpPr>
          <a:xfrm>
            <a:off x="828750" y="4162788"/>
            <a:ext cx="739738" cy="499927"/>
            <a:chOff x="8009738" y="444900"/>
            <a:chExt cx="739738" cy="499927"/>
          </a:xfrm>
        </p:grpSpPr>
        <p:grpSp>
          <p:nvGrpSpPr>
            <p:cNvPr id="582" name="Google Shape;582;p35"/>
            <p:cNvGrpSpPr/>
            <p:nvPr/>
          </p:nvGrpSpPr>
          <p:grpSpPr>
            <a:xfrm>
              <a:off x="8114513" y="444900"/>
              <a:ext cx="634963" cy="406652"/>
              <a:chOff x="8114513" y="444900"/>
              <a:chExt cx="634963" cy="406652"/>
            </a:xfrm>
          </p:grpSpPr>
          <p:sp>
            <p:nvSpPr>
              <p:cNvPr id="583" name="Google Shape;583;p35"/>
              <p:cNvSpPr/>
              <p:nvPr/>
            </p:nvSpPr>
            <p:spPr>
              <a:xfrm>
                <a:off x="8114513" y="444900"/>
                <a:ext cx="634950" cy="59000"/>
              </a:xfrm>
              <a:custGeom>
                <a:avLst/>
                <a:gdLst/>
                <a:ahLst/>
                <a:cxnLst/>
                <a:rect l="l" t="t" r="r" b="b"/>
                <a:pathLst>
                  <a:path w="25398" h="2360" extrusionOk="0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5"/>
              <p:cNvSpPr/>
              <p:nvPr/>
            </p:nvSpPr>
            <p:spPr>
              <a:xfrm>
                <a:off x="8706063" y="463100"/>
                <a:ext cx="21725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834" fill="none" extrusionOk="0">
                    <a:moveTo>
                      <a:pt x="1" y="1"/>
                    </a:moveTo>
                    <a:lnTo>
                      <a:pt x="868" y="833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5"/>
              <p:cNvSpPr/>
              <p:nvPr/>
            </p:nvSpPr>
            <p:spPr>
              <a:xfrm>
                <a:off x="8706063" y="463100"/>
                <a:ext cx="21725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834" fill="none" extrusionOk="0">
                    <a:moveTo>
                      <a:pt x="868" y="1"/>
                    </a:moveTo>
                    <a:lnTo>
                      <a:pt x="1" y="833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5"/>
              <p:cNvSpPr/>
              <p:nvPr/>
            </p:nvSpPr>
            <p:spPr>
              <a:xfrm>
                <a:off x="8114525" y="503900"/>
                <a:ext cx="634950" cy="347652"/>
              </a:xfrm>
              <a:custGeom>
                <a:avLst/>
                <a:gdLst/>
                <a:ahLst/>
                <a:cxnLst/>
                <a:rect l="l" t="t" r="r" b="b"/>
                <a:pathLst>
                  <a:path w="25398" h="2360" extrusionOk="0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7" name="Google Shape;587;p35"/>
            <p:cNvGrpSpPr/>
            <p:nvPr/>
          </p:nvGrpSpPr>
          <p:grpSpPr>
            <a:xfrm>
              <a:off x="8009738" y="538175"/>
              <a:ext cx="634963" cy="406652"/>
              <a:chOff x="8009738" y="538175"/>
              <a:chExt cx="634963" cy="406652"/>
            </a:xfrm>
          </p:grpSpPr>
          <p:sp>
            <p:nvSpPr>
              <p:cNvPr id="588" name="Google Shape;588;p35"/>
              <p:cNvSpPr/>
              <p:nvPr/>
            </p:nvSpPr>
            <p:spPr>
              <a:xfrm>
                <a:off x="8009738" y="538175"/>
                <a:ext cx="634950" cy="59000"/>
              </a:xfrm>
              <a:custGeom>
                <a:avLst/>
                <a:gdLst/>
                <a:ahLst/>
                <a:cxnLst/>
                <a:rect l="l" t="t" r="r" b="b"/>
                <a:pathLst>
                  <a:path w="25398" h="2360" extrusionOk="0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5"/>
              <p:cNvSpPr/>
              <p:nvPr/>
            </p:nvSpPr>
            <p:spPr>
              <a:xfrm>
                <a:off x="8601288" y="556375"/>
                <a:ext cx="21725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834" fill="none" extrusionOk="0">
                    <a:moveTo>
                      <a:pt x="1" y="1"/>
                    </a:moveTo>
                    <a:lnTo>
                      <a:pt x="868" y="833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5"/>
              <p:cNvSpPr/>
              <p:nvPr/>
            </p:nvSpPr>
            <p:spPr>
              <a:xfrm>
                <a:off x="8601288" y="556375"/>
                <a:ext cx="21725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834" fill="none" extrusionOk="0">
                    <a:moveTo>
                      <a:pt x="868" y="1"/>
                    </a:moveTo>
                    <a:lnTo>
                      <a:pt x="1" y="833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5"/>
              <p:cNvSpPr/>
              <p:nvPr/>
            </p:nvSpPr>
            <p:spPr>
              <a:xfrm>
                <a:off x="8009750" y="597175"/>
                <a:ext cx="634950" cy="347652"/>
              </a:xfrm>
              <a:custGeom>
                <a:avLst/>
                <a:gdLst/>
                <a:ahLst/>
                <a:cxnLst/>
                <a:rect l="l" t="t" r="r" b="b"/>
                <a:pathLst>
                  <a:path w="25398" h="2360" extrusionOk="0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2" name="Google Shape;592;p35"/>
          <p:cNvGrpSpPr/>
          <p:nvPr/>
        </p:nvGrpSpPr>
        <p:grpSpPr>
          <a:xfrm>
            <a:off x="7803674" y="274350"/>
            <a:ext cx="740253" cy="263814"/>
            <a:chOff x="8146574" y="4473425"/>
            <a:chExt cx="740253" cy="263814"/>
          </a:xfrm>
        </p:grpSpPr>
        <p:sp>
          <p:nvSpPr>
            <p:cNvPr id="593" name="Google Shape;593;p35"/>
            <p:cNvSpPr/>
            <p:nvPr/>
          </p:nvSpPr>
          <p:spPr>
            <a:xfrm>
              <a:off x="8146574" y="4473425"/>
              <a:ext cx="740253" cy="263814"/>
            </a:xfrm>
            <a:custGeom>
              <a:avLst/>
              <a:gdLst/>
              <a:ahLst/>
              <a:cxnLst/>
              <a:rect l="l" t="t" r="r" b="b"/>
              <a:pathLst>
                <a:path w="46007" h="28590" extrusionOk="0">
                  <a:moveTo>
                    <a:pt x="1" y="0"/>
                  </a:moveTo>
                  <a:lnTo>
                    <a:pt x="1" y="28589"/>
                  </a:lnTo>
                  <a:lnTo>
                    <a:pt x="46007" y="28589"/>
                  </a:lnTo>
                  <a:lnTo>
                    <a:pt x="46007" y="0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5"/>
            <p:cNvSpPr/>
            <p:nvPr/>
          </p:nvSpPr>
          <p:spPr>
            <a:xfrm>
              <a:off x="8667243" y="4559040"/>
              <a:ext cx="87521" cy="87487"/>
            </a:xfrm>
            <a:custGeom>
              <a:avLst/>
              <a:gdLst/>
              <a:ahLst/>
              <a:cxnLst/>
              <a:rect l="l" t="t" r="r" b="b"/>
              <a:pathLst>
                <a:path w="1702" h="1701" extrusionOk="0">
                  <a:moveTo>
                    <a:pt x="105" y="1"/>
                  </a:moveTo>
                  <a:lnTo>
                    <a:pt x="36" y="35"/>
                  </a:lnTo>
                  <a:lnTo>
                    <a:pt x="1" y="139"/>
                  </a:lnTo>
                  <a:lnTo>
                    <a:pt x="36" y="209"/>
                  </a:lnTo>
                  <a:lnTo>
                    <a:pt x="660" y="868"/>
                  </a:lnTo>
                  <a:lnTo>
                    <a:pt x="36" y="1493"/>
                  </a:lnTo>
                  <a:lnTo>
                    <a:pt x="1" y="1597"/>
                  </a:lnTo>
                  <a:lnTo>
                    <a:pt x="36" y="1666"/>
                  </a:lnTo>
                  <a:lnTo>
                    <a:pt x="105" y="1701"/>
                  </a:lnTo>
                  <a:lnTo>
                    <a:pt x="209" y="1666"/>
                  </a:lnTo>
                  <a:lnTo>
                    <a:pt x="834" y="1041"/>
                  </a:lnTo>
                  <a:lnTo>
                    <a:pt x="1493" y="1666"/>
                  </a:lnTo>
                  <a:lnTo>
                    <a:pt x="1562" y="1701"/>
                  </a:lnTo>
                  <a:lnTo>
                    <a:pt x="1666" y="1666"/>
                  </a:lnTo>
                  <a:lnTo>
                    <a:pt x="1701" y="1597"/>
                  </a:lnTo>
                  <a:lnTo>
                    <a:pt x="1666" y="1493"/>
                  </a:lnTo>
                  <a:lnTo>
                    <a:pt x="1007" y="868"/>
                  </a:lnTo>
                  <a:lnTo>
                    <a:pt x="1666" y="209"/>
                  </a:lnTo>
                  <a:lnTo>
                    <a:pt x="1701" y="139"/>
                  </a:lnTo>
                  <a:lnTo>
                    <a:pt x="1666" y="35"/>
                  </a:lnTo>
                  <a:lnTo>
                    <a:pt x="1562" y="1"/>
                  </a:lnTo>
                  <a:lnTo>
                    <a:pt x="1493" y="35"/>
                  </a:lnTo>
                  <a:lnTo>
                    <a:pt x="834" y="695"/>
                  </a:lnTo>
                  <a:lnTo>
                    <a:pt x="209" y="35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5"/>
            <p:cNvSpPr/>
            <p:nvPr/>
          </p:nvSpPr>
          <p:spPr>
            <a:xfrm>
              <a:off x="8465662" y="4553691"/>
              <a:ext cx="99914" cy="99985"/>
            </a:xfrm>
            <a:custGeom>
              <a:avLst/>
              <a:gdLst/>
              <a:ahLst/>
              <a:cxnLst/>
              <a:rect l="l" t="t" r="r" b="b"/>
              <a:pathLst>
                <a:path w="1943" h="1944" extrusionOk="0">
                  <a:moveTo>
                    <a:pt x="1700" y="243"/>
                  </a:moveTo>
                  <a:lnTo>
                    <a:pt x="1700" y="1701"/>
                  </a:lnTo>
                  <a:lnTo>
                    <a:pt x="243" y="1701"/>
                  </a:lnTo>
                  <a:lnTo>
                    <a:pt x="243" y="243"/>
                  </a:lnTo>
                  <a:close/>
                  <a:moveTo>
                    <a:pt x="0" y="1"/>
                  </a:moveTo>
                  <a:lnTo>
                    <a:pt x="0" y="1943"/>
                  </a:lnTo>
                  <a:lnTo>
                    <a:pt x="1943" y="1943"/>
                  </a:lnTo>
                  <a:lnTo>
                    <a:pt x="19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5"/>
            <p:cNvSpPr/>
            <p:nvPr/>
          </p:nvSpPr>
          <p:spPr>
            <a:xfrm>
              <a:off x="8264029" y="4603682"/>
              <a:ext cx="99965" cy="12498"/>
            </a:xfrm>
            <a:custGeom>
              <a:avLst/>
              <a:gdLst/>
              <a:ahLst/>
              <a:cxnLst/>
              <a:rect l="l" t="t" r="r" b="b"/>
              <a:pathLst>
                <a:path w="1944" h="243" extrusionOk="0">
                  <a:moveTo>
                    <a:pt x="104" y="0"/>
                  </a:moveTo>
                  <a:lnTo>
                    <a:pt x="35" y="35"/>
                  </a:lnTo>
                  <a:lnTo>
                    <a:pt x="0" y="139"/>
                  </a:lnTo>
                  <a:lnTo>
                    <a:pt x="35" y="208"/>
                  </a:lnTo>
                  <a:lnTo>
                    <a:pt x="104" y="243"/>
                  </a:lnTo>
                  <a:lnTo>
                    <a:pt x="1839" y="243"/>
                  </a:lnTo>
                  <a:lnTo>
                    <a:pt x="1908" y="208"/>
                  </a:lnTo>
                  <a:lnTo>
                    <a:pt x="1943" y="139"/>
                  </a:lnTo>
                  <a:lnTo>
                    <a:pt x="1908" y="35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7" name="Google Shape;597;p35"/>
          <p:cNvSpPr txBox="1">
            <a:spLocks noGrp="1"/>
          </p:cNvSpPr>
          <p:nvPr>
            <p:ph type="subTitle" idx="1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98" name="Google Shape;598;p35"/>
          <p:cNvSpPr txBox="1">
            <a:spLocks noGrp="1"/>
          </p:cNvSpPr>
          <p:nvPr>
            <p:ph type="subTitle" idx="2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grpSp>
        <p:nvGrpSpPr>
          <p:cNvPr id="599" name="Google Shape;599;p35"/>
          <p:cNvGrpSpPr/>
          <p:nvPr/>
        </p:nvGrpSpPr>
        <p:grpSpPr>
          <a:xfrm>
            <a:off x="999064" y="-1277365"/>
            <a:ext cx="3457467" cy="2307086"/>
            <a:chOff x="999064" y="-1277365"/>
            <a:chExt cx="3457467" cy="2307086"/>
          </a:xfrm>
        </p:grpSpPr>
        <p:sp>
          <p:nvSpPr>
            <p:cNvPr id="600" name="Google Shape;600;p35"/>
            <p:cNvSpPr/>
            <p:nvPr/>
          </p:nvSpPr>
          <p:spPr>
            <a:xfrm>
              <a:off x="999064" y="-1277365"/>
              <a:ext cx="3457467" cy="2301166"/>
            </a:xfrm>
            <a:custGeom>
              <a:avLst/>
              <a:gdLst/>
              <a:ahLst/>
              <a:cxnLst/>
              <a:rect l="l" t="t" r="r" b="b"/>
              <a:pathLst>
                <a:path w="25697" h="17103" extrusionOk="0">
                  <a:moveTo>
                    <a:pt x="25609" y="89"/>
                  </a:moveTo>
                  <a:lnTo>
                    <a:pt x="25609" y="17015"/>
                  </a:lnTo>
                  <a:lnTo>
                    <a:pt x="88" y="17015"/>
                  </a:lnTo>
                  <a:lnTo>
                    <a:pt x="88" y="89"/>
                  </a:lnTo>
                  <a:close/>
                  <a:moveTo>
                    <a:pt x="0" y="1"/>
                  </a:moveTo>
                  <a:lnTo>
                    <a:pt x="0" y="17103"/>
                  </a:lnTo>
                  <a:lnTo>
                    <a:pt x="25697" y="17103"/>
                  </a:lnTo>
                  <a:lnTo>
                    <a:pt x="25697" y="17059"/>
                  </a:lnTo>
                  <a:lnTo>
                    <a:pt x="256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5"/>
            <p:cNvSpPr/>
            <p:nvPr/>
          </p:nvSpPr>
          <p:spPr>
            <a:xfrm>
              <a:off x="999064" y="-1271445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5"/>
            <p:cNvSpPr/>
            <p:nvPr/>
          </p:nvSpPr>
          <p:spPr>
            <a:xfrm>
              <a:off x="999064" y="-1271445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5"/>
            <p:cNvSpPr/>
            <p:nvPr/>
          </p:nvSpPr>
          <p:spPr>
            <a:xfrm>
              <a:off x="1378622" y="-1271445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5"/>
            <p:cNvSpPr/>
            <p:nvPr/>
          </p:nvSpPr>
          <p:spPr>
            <a:xfrm>
              <a:off x="1378622" y="-1271445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5"/>
            <p:cNvSpPr/>
            <p:nvPr/>
          </p:nvSpPr>
          <p:spPr>
            <a:xfrm>
              <a:off x="1764101" y="-1271445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5"/>
            <p:cNvSpPr/>
            <p:nvPr/>
          </p:nvSpPr>
          <p:spPr>
            <a:xfrm>
              <a:off x="1764101" y="-1271445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5"/>
            <p:cNvSpPr/>
            <p:nvPr/>
          </p:nvSpPr>
          <p:spPr>
            <a:xfrm>
              <a:off x="2143525" y="-1271445"/>
              <a:ext cx="12109" cy="2301166"/>
            </a:xfrm>
            <a:custGeom>
              <a:avLst/>
              <a:gdLst/>
              <a:ahLst/>
              <a:cxnLst/>
              <a:rect l="l" t="t" r="r" b="b"/>
              <a:pathLst>
                <a:path w="90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5"/>
            <p:cNvSpPr/>
            <p:nvPr/>
          </p:nvSpPr>
          <p:spPr>
            <a:xfrm>
              <a:off x="2143525" y="-1271445"/>
              <a:ext cx="12109" cy="2301166"/>
            </a:xfrm>
            <a:custGeom>
              <a:avLst/>
              <a:gdLst/>
              <a:ahLst/>
              <a:cxnLst/>
              <a:rect l="l" t="t" r="r" b="b"/>
              <a:pathLst>
                <a:path w="90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5"/>
            <p:cNvSpPr/>
            <p:nvPr/>
          </p:nvSpPr>
          <p:spPr>
            <a:xfrm>
              <a:off x="2523083" y="-1271445"/>
              <a:ext cx="12109" cy="2301166"/>
            </a:xfrm>
            <a:custGeom>
              <a:avLst/>
              <a:gdLst/>
              <a:ahLst/>
              <a:cxnLst/>
              <a:rect l="l" t="t" r="r" b="b"/>
              <a:pathLst>
                <a:path w="90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5"/>
            <p:cNvSpPr/>
            <p:nvPr/>
          </p:nvSpPr>
          <p:spPr>
            <a:xfrm>
              <a:off x="2523083" y="-1271445"/>
              <a:ext cx="12109" cy="2301166"/>
            </a:xfrm>
            <a:custGeom>
              <a:avLst/>
              <a:gdLst/>
              <a:ahLst/>
              <a:cxnLst/>
              <a:rect l="l" t="t" r="r" b="b"/>
              <a:pathLst>
                <a:path w="90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5"/>
            <p:cNvSpPr/>
            <p:nvPr/>
          </p:nvSpPr>
          <p:spPr>
            <a:xfrm>
              <a:off x="2908562" y="-1271445"/>
              <a:ext cx="12109" cy="2301166"/>
            </a:xfrm>
            <a:custGeom>
              <a:avLst/>
              <a:gdLst/>
              <a:ahLst/>
              <a:cxnLst/>
              <a:rect l="l" t="t" r="r" b="b"/>
              <a:pathLst>
                <a:path w="90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5"/>
            <p:cNvSpPr/>
            <p:nvPr/>
          </p:nvSpPr>
          <p:spPr>
            <a:xfrm>
              <a:off x="2908562" y="-1271445"/>
              <a:ext cx="12109" cy="2301166"/>
            </a:xfrm>
            <a:custGeom>
              <a:avLst/>
              <a:gdLst/>
              <a:ahLst/>
              <a:cxnLst/>
              <a:rect l="l" t="t" r="r" b="b"/>
              <a:pathLst>
                <a:path w="90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5"/>
            <p:cNvSpPr/>
            <p:nvPr/>
          </p:nvSpPr>
          <p:spPr>
            <a:xfrm>
              <a:off x="3288120" y="-1271445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5"/>
            <p:cNvSpPr/>
            <p:nvPr/>
          </p:nvSpPr>
          <p:spPr>
            <a:xfrm>
              <a:off x="3288120" y="-1271445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5"/>
            <p:cNvSpPr/>
            <p:nvPr/>
          </p:nvSpPr>
          <p:spPr>
            <a:xfrm>
              <a:off x="3673599" y="-1271445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5"/>
            <p:cNvSpPr/>
            <p:nvPr/>
          </p:nvSpPr>
          <p:spPr>
            <a:xfrm>
              <a:off x="3673599" y="-1271445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5"/>
            <p:cNvSpPr/>
            <p:nvPr/>
          </p:nvSpPr>
          <p:spPr>
            <a:xfrm>
              <a:off x="4053158" y="-1271445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5"/>
            <p:cNvSpPr/>
            <p:nvPr/>
          </p:nvSpPr>
          <p:spPr>
            <a:xfrm>
              <a:off x="4053158" y="-1271445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5"/>
            <p:cNvSpPr/>
            <p:nvPr/>
          </p:nvSpPr>
          <p:spPr>
            <a:xfrm>
              <a:off x="1010904" y="-897806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extrusionOk="0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5"/>
            <p:cNvSpPr/>
            <p:nvPr/>
          </p:nvSpPr>
          <p:spPr>
            <a:xfrm>
              <a:off x="1010904" y="-897806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fill="none" extrusionOk="0">
                  <a:moveTo>
                    <a:pt x="25477" y="1"/>
                  </a:moveTo>
                  <a:lnTo>
                    <a:pt x="0" y="1"/>
                  </a:lnTo>
                  <a:lnTo>
                    <a:pt x="0" y="89"/>
                  </a:lnTo>
                  <a:lnTo>
                    <a:pt x="25477" y="8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5"/>
            <p:cNvSpPr/>
            <p:nvPr/>
          </p:nvSpPr>
          <p:spPr>
            <a:xfrm>
              <a:off x="1010904" y="-512328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extrusionOk="0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5"/>
            <p:cNvSpPr/>
            <p:nvPr/>
          </p:nvSpPr>
          <p:spPr>
            <a:xfrm>
              <a:off x="1010904" y="-512328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fill="none" extrusionOk="0">
                  <a:moveTo>
                    <a:pt x="25477" y="1"/>
                  </a:moveTo>
                  <a:lnTo>
                    <a:pt x="0" y="1"/>
                  </a:lnTo>
                  <a:lnTo>
                    <a:pt x="0" y="89"/>
                  </a:lnTo>
                  <a:lnTo>
                    <a:pt x="25477" y="8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5"/>
            <p:cNvSpPr/>
            <p:nvPr/>
          </p:nvSpPr>
          <p:spPr>
            <a:xfrm>
              <a:off x="1010904" y="-132769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extrusionOk="0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5"/>
            <p:cNvSpPr/>
            <p:nvPr/>
          </p:nvSpPr>
          <p:spPr>
            <a:xfrm>
              <a:off x="1010904" y="-132769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fill="none" extrusionOk="0">
                  <a:moveTo>
                    <a:pt x="25477" y="1"/>
                  </a:moveTo>
                  <a:lnTo>
                    <a:pt x="0" y="1"/>
                  </a:lnTo>
                  <a:lnTo>
                    <a:pt x="0" y="89"/>
                  </a:lnTo>
                  <a:lnTo>
                    <a:pt x="25477" y="8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5"/>
            <p:cNvSpPr/>
            <p:nvPr/>
          </p:nvSpPr>
          <p:spPr>
            <a:xfrm>
              <a:off x="1010904" y="632268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extrusionOk="0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5"/>
            <p:cNvSpPr/>
            <p:nvPr/>
          </p:nvSpPr>
          <p:spPr>
            <a:xfrm>
              <a:off x="1010904" y="632268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fill="none" extrusionOk="0">
                  <a:moveTo>
                    <a:pt x="25477" y="1"/>
                  </a:moveTo>
                  <a:lnTo>
                    <a:pt x="0" y="1"/>
                  </a:lnTo>
                  <a:lnTo>
                    <a:pt x="0" y="89"/>
                  </a:lnTo>
                  <a:lnTo>
                    <a:pt x="25477" y="8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7" name="Google Shape;627;p35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628" name="Google Shape;628;p35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9" name="Google Shape;629;p35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0" name="Google Shape;630;p35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35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3" name="Google Shape;633;p36"/>
          <p:cNvCxnSpPr/>
          <p:nvPr/>
        </p:nvCxnSpPr>
        <p:spPr>
          <a:xfrm>
            <a:off x="-28650" y="4871400"/>
            <a:ext cx="9201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34" name="Google Shape;634;p36"/>
          <p:cNvGrpSpPr/>
          <p:nvPr/>
        </p:nvGrpSpPr>
        <p:grpSpPr>
          <a:xfrm>
            <a:off x="7485021" y="4115951"/>
            <a:ext cx="884879" cy="593594"/>
            <a:chOff x="7547121" y="4126026"/>
            <a:chExt cx="884879" cy="593594"/>
          </a:xfrm>
        </p:grpSpPr>
        <p:grpSp>
          <p:nvGrpSpPr>
            <p:cNvPr id="635" name="Google Shape;635;p36"/>
            <p:cNvGrpSpPr/>
            <p:nvPr/>
          </p:nvGrpSpPr>
          <p:grpSpPr>
            <a:xfrm>
              <a:off x="7547121" y="4126026"/>
              <a:ext cx="807768" cy="501969"/>
              <a:chOff x="7868946" y="4011726"/>
              <a:chExt cx="807768" cy="501969"/>
            </a:xfrm>
          </p:grpSpPr>
          <p:sp>
            <p:nvSpPr>
              <p:cNvPr id="636" name="Google Shape;636;p36"/>
              <p:cNvSpPr/>
              <p:nvPr/>
            </p:nvSpPr>
            <p:spPr>
              <a:xfrm>
                <a:off x="7868946" y="4011726"/>
                <a:ext cx="807768" cy="501969"/>
              </a:xfrm>
              <a:custGeom>
                <a:avLst/>
                <a:gdLst/>
                <a:ahLst/>
                <a:cxnLst/>
                <a:rect l="l" t="t" r="r" b="b"/>
                <a:pathLst>
                  <a:path w="46007" h="28590" extrusionOk="0">
                    <a:moveTo>
                      <a:pt x="1" y="0"/>
                    </a:moveTo>
                    <a:lnTo>
                      <a:pt x="1" y="28589"/>
                    </a:lnTo>
                    <a:lnTo>
                      <a:pt x="46007" y="28589"/>
                    </a:lnTo>
                    <a:lnTo>
                      <a:pt x="46007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6"/>
              <p:cNvSpPr/>
              <p:nvPr/>
            </p:nvSpPr>
            <p:spPr>
              <a:xfrm>
                <a:off x="8624304" y="4040959"/>
                <a:ext cx="29883" cy="2986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1701" extrusionOk="0">
                    <a:moveTo>
                      <a:pt x="105" y="1"/>
                    </a:moveTo>
                    <a:lnTo>
                      <a:pt x="36" y="35"/>
                    </a:lnTo>
                    <a:lnTo>
                      <a:pt x="1" y="139"/>
                    </a:lnTo>
                    <a:lnTo>
                      <a:pt x="36" y="209"/>
                    </a:lnTo>
                    <a:lnTo>
                      <a:pt x="660" y="868"/>
                    </a:lnTo>
                    <a:lnTo>
                      <a:pt x="36" y="1493"/>
                    </a:lnTo>
                    <a:lnTo>
                      <a:pt x="1" y="1597"/>
                    </a:lnTo>
                    <a:lnTo>
                      <a:pt x="36" y="1666"/>
                    </a:lnTo>
                    <a:lnTo>
                      <a:pt x="105" y="1701"/>
                    </a:lnTo>
                    <a:lnTo>
                      <a:pt x="209" y="1666"/>
                    </a:lnTo>
                    <a:lnTo>
                      <a:pt x="834" y="1041"/>
                    </a:lnTo>
                    <a:lnTo>
                      <a:pt x="1493" y="1666"/>
                    </a:lnTo>
                    <a:lnTo>
                      <a:pt x="1562" y="1701"/>
                    </a:lnTo>
                    <a:lnTo>
                      <a:pt x="1666" y="1666"/>
                    </a:lnTo>
                    <a:lnTo>
                      <a:pt x="1701" y="1597"/>
                    </a:lnTo>
                    <a:lnTo>
                      <a:pt x="1666" y="1493"/>
                    </a:lnTo>
                    <a:lnTo>
                      <a:pt x="1007" y="868"/>
                    </a:lnTo>
                    <a:lnTo>
                      <a:pt x="1666" y="209"/>
                    </a:lnTo>
                    <a:lnTo>
                      <a:pt x="1701" y="139"/>
                    </a:lnTo>
                    <a:lnTo>
                      <a:pt x="1666" y="35"/>
                    </a:lnTo>
                    <a:lnTo>
                      <a:pt x="1562" y="1"/>
                    </a:lnTo>
                    <a:lnTo>
                      <a:pt x="1493" y="35"/>
                    </a:lnTo>
                    <a:lnTo>
                      <a:pt x="834" y="695"/>
                    </a:lnTo>
                    <a:lnTo>
                      <a:pt x="209" y="35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6"/>
              <p:cNvSpPr/>
              <p:nvPr/>
            </p:nvSpPr>
            <p:spPr>
              <a:xfrm>
                <a:off x="8562186" y="4039133"/>
                <a:ext cx="34114" cy="34132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944" extrusionOk="0">
                    <a:moveTo>
                      <a:pt x="1700" y="243"/>
                    </a:moveTo>
                    <a:lnTo>
                      <a:pt x="1700" y="1701"/>
                    </a:lnTo>
                    <a:lnTo>
                      <a:pt x="243" y="1701"/>
                    </a:lnTo>
                    <a:lnTo>
                      <a:pt x="243" y="243"/>
                    </a:lnTo>
                    <a:close/>
                    <a:moveTo>
                      <a:pt x="0" y="1"/>
                    </a:moveTo>
                    <a:lnTo>
                      <a:pt x="0" y="1943"/>
                    </a:lnTo>
                    <a:lnTo>
                      <a:pt x="1943" y="1943"/>
                    </a:lnTo>
                    <a:lnTo>
                      <a:pt x="19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6"/>
              <p:cNvSpPr/>
              <p:nvPr/>
            </p:nvSpPr>
            <p:spPr>
              <a:xfrm>
                <a:off x="8506143" y="4056199"/>
                <a:ext cx="34132" cy="4266"/>
              </a:xfrm>
              <a:custGeom>
                <a:avLst/>
                <a:gdLst/>
                <a:ahLst/>
                <a:cxnLst/>
                <a:rect l="l" t="t" r="r" b="b"/>
                <a:pathLst>
                  <a:path w="1944" h="243" extrusionOk="0">
                    <a:moveTo>
                      <a:pt x="104" y="0"/>
                    </a:moveTo>
                    <a:lnTo>
                      <a:pt x="35" y="35"/>
                    </a:lnTo>
                    <a:lnTo>
                      <a:pt x="0" y="139"/>
                    </a:lnTo>
                    <a:lnTo>
                      <a:pt x="35" y="208"/>
                    </a:lnTo>
                    <a:lnTo>
                      <a:pt x="104" y="243"/>
                    </a:lnTo>
                    <a:lnTo>
                      <a:pt x="1839" y="243"/>
                    </a:lnTo>
                    <a:lnTo>
                      <a:pt x="1908" y="208"/>
                    </a:lnTo>
                    <a:lnTo>
                      <a:pt x="1943" y="139"/>
                    </a:lnTo>
                    <a:lnTo>
                      <a:pt x="1908" y="35"/>
                    </a:lnTo>
                    <a:lnTo>
                      <a:pt x="18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0" name="Google Shape;640;p36"/>
            <p:cNvGrpSpPr/>
            <p:nvPr/>
          </p:nvGrpSpPr>
          <p:grpSpPr>
            <a:xfrm>
              <a:off x="7623321" y="4217651"/>
              <a:ext cx="808679" cy="501969"/>
              <a:chOff x="6592596" y="2373026"/>
              <a:chExt cx="808679" cy="501969"/>
            </a:xfrm>
          </p:grpSpPr>
          <p:sp>
            <p:nvSpPr>
              <p:cNvPr id="641" name="Google Shape;641;p36"/>
              <p:cNvSpPr/>
              <p:nvPr/>
            </p:nvSpPr>
            <p:spPr>
              <a:xfrm>
                <a:off x="6592596" y="2373026"/>
                <a:ext cx="807768" cy="501969"/>
              </a:xfrm>
              <a:custGeom>
                <a:avLst/>
                <a:gdLst/>
                <a:ahLst/>
                <a:cxnLst/>
                <a:rect l="l" t="t" r="r" b="b"/>
                <a:pathLst>
                  <a:path w="46007" h="28590" extrusionOk="0">
                    <a:moveTo>
                      <a:pt x="1" y="0"/>
                    </a:moveTo>
                    <a:lnTo>
                      <a:pt x="1" y="28589"/>
                    </a:lnTo>
                    <a:lnTo>
                      <a:pt x="46007" y="28589"/>
                    </a:lnTo>
                    <a:lnTo>
                      <a:pt x="4600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6"/>
              <p:cNvSpPr/>
              <p:nvPr/>
            </p:nvSpPr>
            <p:spPr>
              <a:xfrm>
                <a:off x="7347954" y="2402259"/>
                <a:ext cx="29883" cy="2986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1701" extrusionOk="0">
                    <a:moveTo>
                      <a:pt x="105" y="1"/>
                    </a:moveTo>
                    <a:lnTo>
                      <a:pt x="36" y="35"/>
                    </a:lnTo>
                    <a:lnTo>
                      <a:pt x="1" y="139"/>
                    </a:lnTo>
                    <a:lnTo>
                      <a:pt x="36" y="209"/>
                    </a:lnTo>
                    <a:lnTo>
                      <a:pt x="660" y="868"/>
                    </a:lnTo>
                    <a:lnTo>
                      <a:pt x="36" y="1493"/>
                    </a:lnTo>
                    <a:lnTo>
                      <a:pt x="1" y="1597"/>
                    </a:lnTo>
                    <a:lnTo>
                      <a:pt x="36" y="1666"/>
                    </a:lnTo>
                    <a:lnTo>
                      <a:pt x="105" y="1701"/>
                    </a:lnTo>
                    <a:lnTo>
                      <a:pt x="209" y="1666"/>
                    </a:lnTo>
                    <a:lnTo>
                      <a:pt x="834" y="1041"/>
                    </a:lnTo>
                    <a:lnTo>
                      <a:pt x="1493" y="1666"/>
                    </a:lnTo>
                    <a:lnTo>
                      <a:pt x="1562" y="1701"/>
                    </a:lnTo>
                    <a:lnTo>
                      <a:pt x="1666" y="1666"/>
                    </a:lnTo>
                    <a:lnTo>
                      <a:pt x="1701" y="1597"/>
                    </a:lnTo>
                    <a:lnTo>
                      <a:pt x="1666" y="1493"/>
                    </a:lnTo>
                    <a:lnTo>
                      <a:pt x="1007" y="868"/>
                    </a:lnTo>
                    <a:lnTo>
                      <a:pt x="1666" y="209"/>
                    </a:lnTo>
                    <a:lnTo>
                      <a:pt x="1701" y="139"/>
                    </a:lnTo>
                    <a:lnTo>
                      <a:pt x="1666" y="35"/>
                    </a:lnTo>
                    <a:lnTo>
                      <a:pt x="1562" y="1"/>
                    </a:lnTo>
                    <a:lnTo>
                      <a:pt x="1493" y="35"/>
                    </a:lnTo>
                    <a:lnTo>
                      <a:pt x="834" y="695"/>
                    </a:lnTo>
                    <a:lnTo>
                      <a:pt x="209" y="35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6"/>
              <p:cNvSpPr/>
              <p:nvPr/>
            </p:nvSpPr>
            <p:spPr>
              <a:xfrm>
                <a:off x="7285836" y="2400433"/>
                <a:ext cx="34114" cy="34132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944" extrusionOk="0">
                    <a:moveTo>
                      <a:pt x="1700" y="243"/>
                    </a:moveTo>
                    <a:lnTo>
                      <a:pt x="1700" y="1701"/>
                    </a:lnTo>
                    <a:lnTo>
                      <a:pt x="243" y="1701"/>
                    </a:lnTo>
                    <a:lnTo>
                      <a:pt x="243" y="243"/>
                    </a:lnTo>
                    <a:close/>
                    <a:moveTo>
                      <a:pt x="0" y="1"/>
                    </a:moveTo>
                    <a:lnTo>
                      <a:pt x="0" y="1943"/>
                    </a:lnTo>
                    <a:lnTo>
                      <a:pt x="1943" y="1943"/>
                    </a:lnTo>
                    <a:lnTo>
                      <a:pt x="19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6"/>
              <p:cNvSpPr/>
              <p:nvPr/>
            </p:nvSpPr>
            <p:spPr>
              <a:xfrm>
                <a:off x="7229793" y="2417499"/>
                <a:ext cx="34132" cy="4266"/>
              </a:xfrm>
              <a:custGeom>
                <a:avLst/>
                <a:gdLst/>
                <a:ahLst/>
                <a:cxnLst/>
                <a:rect l="l" t="t" r="r" b="b"/>
                <a:pathLst>
                  <a:path w="1944" h="243" extrusionOk="0">
                    <a:moveTo>
                      <a:pt x="104" y="0"/>
                    </a:moveTo>
                    <a:lnTo>
                      <a:pt x="35" y="35"/>
                    </a:lnTo>
                    <a:lnTo>
                      <a:pt x="0" y="139"/>
                    </a:lnTo>
                    <a:lnTo>
                      <a:pt x="35" y="208"/>
                    </a:lnTo>
                    <a:lnTo>
                      <a:pt x="104" y="243"/>
                    </a:lnTo>
                    <a:lnTo>
                      <a:pt x="1839" y="243"/>
                    </a:lnTo>
                    <a:lnTo>
                      <a:pt x="1908" y="208"/>
                    </a:lnTo>
                    <a:lnTo>
                      <a:pt x="1943" y="139"/>
                    </a:lnTo>
                    <a:lnTo>
                      <a:pt x="1908" y="35"/>
                    </a:lnTo>
                    <a:lnTo>
                      <a:pt x="18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45" name="Google Shape;645;p36"/>
              <p:cNvCxnSpPr/>
              <p:nvPr/>
            </p:nvCxnSpPr>
            <p:spPr>
              <a:xfrm>
                <a:off x="6594875" y="2465800"/>
                <a:ext cx="806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646" name="Google Shape;646;p36"/>
          <p:cNvGrpSpPr/>
          <p:nvPr/>
        </p:nvGrpSpPr>
        <p:grpSpPr>
          <a:xfrm>
            <a:off x="828747" y="484279"/>
            <a:ext cx="605939" cy="733425"/>
            <a:chOff x="7743897" y="444129"/>
            <a:chExt cx="605939" cy="733425"/>
          </a:xfrm>
        </p:grpSpPr>
        <p:grpSp>
          <p:nvGrpSpPr>
            <p:cNvPr id="647" name="Google Shape;647;p36"/>
            <p:cNvGrpSpPr/>
            <p:nvPr/>
          </p:nvGrpSpPr>
          <p:grpSpPr>
            <a:xfrm>
              <a:off x="7743897" y="600104"/>
              <a:ext cx="444014" cy="577450"/>
              <a:chOff x="7743897" y="600104"/>
              <a:chExt cx="444014" cy="577450"/>
            </a:xfrm>
          </p:grpSpPr>
          <p:sp>
            <p:nvSpPr>
              <p:cNvPr id="648" name="Google Shape;648;p36"/>
              <p:cNvSpPr/>
              <p:nvPr/>
            </p:nvSpPr>
            <p:spPr>
              <a:xfrm>
                <a:off x="7743897" y="600104"/>
                <a:ext cx="444011" cy="577450"/>
              </a:xfrm>
              <a:custGeom>
                <a:avLst/>
                <a:gdLst/>
                <a:ahLst/>
                <a:cxnLst/>
                <a:rect l="l" t="t" r="r" b="b"/>
                <a:pathLst>
                  <a:path w="13393" h="17418" extrusionOk="0">
                    <a:moveTo>
                      <a:pt x="1" y="0"/>
                    </a:moveTo>
                    <a:lnTo>
                      <a:pt x="1" y="17417"/>
                    </a:lnTo>
                    <a:lnTo>
                      <a:pt x="13393" y="17417"/>
                    </a:lnTo>
                    <a:lnTo>
                      <a:pt x="13393" y="4164"/>
                    </a:lnTo>
                    <a:lnTo>
                      <a:pt x="10062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6"/>
              <p:cNvSpPr/>
              <p:nvPr/>
            </p:nvSpPr>
            <p:spPr>
              <a:xfrm>
                <a:off x="8077480" y="600104"/>
                <a:ext cx="110431" cy="138047"/>
              </a:xfrm>
              <a:custGeom>
                <a:avLst/>
                <a:gdLst/>
                <a:ahLst/>
                <a:cxnLst/>
                <a:rect l="l" t="t" r="r" b="b"/>
                <a:pathLst>
                  <a:path w="3331" h="4164" extrusionOk="0">
                    <a:moveTo>
                      <a:pt x="0" y="0"/>
                    </a:moveTo>
                    <a:lnTo>
                      <a:pt x="0" y="4164"/>
                    </a:lnTo>
                    <a:lnTo>
                      <a:pt x="3331" y="41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50" name="Google Shape;650;p36"/>
              <p:cNvCxnSpPr/>
              <p:nvPr/>
            </p:nvCxnSpPr>
            <p:spPr>
              <a:xfrm>
                <a:off x="7809313" y="834013"/>
                <a:ext cx="31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1" name="Google Shape;651;p36"/>
              <p:cNvCxnSpPr/>
              <p:nvPr/>
            </p:nvCxnSpPr>
            <p:spPr>
              <a:xfrm>
                <a:off x="7809313" y="888838"/>
                <a:ext cx="31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2" name="Google Shape;652;p36"/>
              <p:cNvCxnSpPr/>
              <p:nvPr/>
            </p:nvCxnSpPr>
            <p:spPr>
              <a:xfrm>
                <a:off x="7809313" y="941088"/>
                <a:ext cx="31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53" name="Google Shape;653;p36"/>
            <p:cNvGrpSpPr/>
            <p:nvPr/>
          </p:nvGrpSpPr>
          <p:grpSpPr>
            <a:xfrm>
              <a:off x="7824860" y="522117"/>
              <a:ext cx="444014" cy="577450"/>
              <a:chOff x="2255047" y="690567"/>
              <a:chExt cx="444014" cy="577450"/>
            </a:xfrm>
          </p:grpSpPr>
          <p:sp>
            <p:nvSpPr>
              <p:cNvPr id="654" name="Google Shape;654;p36"/>
              <p:cNvSpPr/>
              <p:nvPr/>
            </p:nvSpPr>
            <p:spPr>
              <a:xfrm>
                <a:off x="2255047" y="690567"/>
                <a:ext cx="444011" cy="577450"/>
              </a:xfrm>
              <a:custGeom>
                <a:avLst/>
                <a:gdLst/>
                <a:ahLst/>
                <a:cxnLst/>
                <a:rect l="l" t="t" r="r" b="b"/>
                <a:pathLst>
                  <a:path w="13393" h="17418" extrusionOk="0">
                    <a:moveTo>
                      <a:pt x="1" y="0"/>
                    </a:moveTo>
                    <a:lnTo>
                      <a:pt x="1" y="17417"/>
                    </a:lnTo>
                    <a:lnTo>
                      <a:pt x="13393" y="17417"/>
                    </a:lnTo>
                    <a:lnTo>
                      <a:pt x="13393" y="4164"/>
                    </a:lnTo>
                    <a:lnTo>
                      <a:pt x="1006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6"/>
              <p:cNvSpPr/>
              <p:nvPr/>
            </p:nvSpPr>
            <p:spPr>
              <a:xfrm>
                <a:off x="2588630" y="690567"/>
                <a:ext cx="110431" cy="138047"/>
              </a:xfrm>
              <a:custGeom>
                <a:avLst/>
                <a:gdLst/>
                <a:ahLst/>
                <a:cxnLst/>
                <a:rect l="l" t="t" r="r" b="b"/>
                <a:pathLst>
                  <a:path w="3331" h="4164" extrusionOk="0">
                    <a:moveTo>
                      <a:pt x="0" y="0"/>
                    </a:moveTo>
                    <a:lnTo>
                      <a:pt x="0" y="4164"/>
                    </a:lnTo>
                    <a:lnTo>
                      <a:pt x="3331" y="41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56" name="Google Shape;656;p36"/>
              <p:cNvCxnSpPr/>
              <p:nvPr/>
            </p:nvCxnSpPr>
            <p:spPr>
              <a:xfrm>
                <a:off x="2320463" y="924475"/>
                <a:ext cx="31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7" name="Google Shape;657;p36"/>
              <p:cNvCxnSpPr/>
              <p:nvPr/>
            </p:nvCxnSpPr>
            <p:spPr>
              <a:xfrm>
                <a:off x="2320463" y="979300"/>
                <a:ext cx="31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8" name="Google Shape;658;p36"/>
              <p:cNvCxnSpPr/>
              <p:nvPr/>
            </p:nvCxnSpPr>
            <p:spPr>
              <a:xfrm>
                <a:off x="2320463" y="1031550"/>
                <a:ext cx="31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59" name="Google Shape;659;p36"/>
            <p:cNvGrpSpPr/>
            <p:nvPr/>
          </p:nvGrpSpPr>
          <p:grpSpPr>
            <a:xfrm>
              <a:off x="7905822" y="444129"/>
              <a:ext cx="444014" cy="577450"/>
              <a:chOff x="2255047" y="690567"/>
              <a:chExt cx="444014" cy="577450"/>
            </a:xfrm>
          </p:grpSpPr>
          <p:sp>
            <p:nvSpPr>
              <p:cNvPr id="660" name="Google Shape;660;p36"/>
              <p:cNvSpPr/>
              <p:nvPr/>
            </p:nvSpPr>
            <p:spPr>
              <a:xfrm>
                <a:off x="2255047" y="690567"/>
                <a:ext cx="444011" cy="577450"/>
              </a:xfrm>
              <a:custGeom>
                <a:avLst/>
                <a:gdLst/>
                <a:ahLst/>
                <a:cxnLst/>
                <a:rect l="l" t="t" r="r" b="b"/>
                <a:pathLst>
                  <a:path w="13393" h="17418" extrusionOk="0">
                    <a:moveTo>
                      <a:pt x="1" y="0"/>
                    </a:moveTo>
                    <a:lnTo>
                      <a:pt x="1" y="17417"/>
                    </a:lnTo>
                    <a:lnTo>
                      <a:pt x="13393" y="17417"/>
                    </a:lnTo>
                    <a:lnTo>
                      <a:pt x="13393" y="4164"/>
                    </a:lnTo>
                    <a:lnTo>
                      <a:pt x="1006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6"/>
              <p:cNvSpPr/>
              <p:nvPr/>
            </p:nvSpPr>
            <p:spPr>
              <a:xfrm>
                <a:off x="2588630" y="690567"/>
                <a:ext cx="110431" cy="138047"/>
              </a:xfrm>
              <a:custGeom>
                <a:avLst/>
                <a:gdLst/>
                <a:ahLst/>
                <a:cxnLst/>
                <a:rect l="l" t="t" r="r" b="b"/>
                <a:pathLst>
                  <a:path w="3331" h="4164" extrusionOk="0">
                    <a:moveTo>
                      <a:pt x="0" y="0"/>
                    </a:moveTo>
                    <a:lnTo>
                      <a:pt x="0" y="4164"/>
                    </a:lnTo>
                    <a:lnTo>
                      <a:pt x="3331" y="41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62" name="Google Shape;662;p36"/>
              <p:cNvCxnSpPr/>
              <p:nvPr/>
            </p:nvCxnSpPr>
            <p:spPr>
              <a:xfrm>
                <a:off x="2320463" y="924475"/>
                <a:ext cx="31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3" name="Google Shape;663;p36"/>
              <p:cNvCxnSpPr/>
              <p:nvPr/>
            </p:nvCxnSpPr>
            <p:spPr>
              <a:xfrm>
                <a:off x="2320463" y="979300"/>
                <a:ext cx="31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4" name="Google Shape;664;p36"/>
              <p:cNvCxnSpPr/>
              <p:nvPr/>
            </p:nvCxnSpPr>
            <p:spPr>
              <a:xfrm>
                <a:off x="2320463" y="1031550"/>
                <a:ext cx="31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665" name="Google Shape;665;p36"/>
          <p:cNvGrpSpPr/>
          <p:nvPr/>
        </p:nvGrpSpPr>
        <p:grpSpPr>
          <a:xfrm>
            <a:off x="759625" y="4233775"/>
            <a:ext cx="539125" cy="502575"/>
            <a:chOff x="712000" y="400050"/>
            <a:chExt cx="539125" cy="502575"/>
          </a:xfrm>
        </p:grpSpPr>
        <p:grpSp>
          <p:nvGrpSpPr>
            <p:cNvPr id="666" name="Google Shape;666;p36"/>
            <p:cNvGrpSpPr/>
            <p:nvPr/>
          </p:nvGrpSpPr>
          <p:grpSpPr>
            <a:xfrm>
              <a:off x="712000" y="400050"/>
              <a:ext cx="353400" cy="353400"/>
              <a:chOff x="1457325" y="419100"/>
              <a:chExt cx="353400" cy="353400"/>
            </a:xfrm>
          </p:grpSpPr>
          <p:sp>
            <p:nvSpPr>
              <p:cNvPr id="667" name="Google Shape;667;p36"/>
              <p:cNvSpPr/>
              <p:nvPr/>
            </p:nvSpPr>
            <p:spPr>
              <a:xfrm>
                <a:off x="1457325" y="419100"/>
                <a:ext cx="353400" cy="3534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6"/>
              <p:cNvSpPr/>
              <p:nvPr/>
            </p:nvSpPr>
            <p:spPr>
              <a:xfrm>
                <a:off x="1515775" y="478640"/>
                <a:ext cx="236505" cy="234318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3644" fill="none" extrusionOk="0">
                    <a:moveTo>
                      <a:pt x="3157" y="0"/>
                    </a:moveTo>
                    <a:lnTo>
                      <a:pt x="1839" y="1319"/>
                    </a:lnTo>
                    <a:lnTo>
                      <a:pt x="486" y="0"/>
                    </a:lnTo>
                    <a:lnTo>
                      <a:pt x="0" y="486"/>
                    </a:lnTo>
                    <a:lnTo>
                      <a:pt x="1319" y="1805"/>
                    </a:lnTo>
                    <a:lnTo>
                      <a:pt x="0" y="3158"/>
                    </a:lnTo>
                    <a:lnTo>
                      <a:pt x="486" y="3643"/>
                    </a:lnTo>
                    <a:lnTo>
                      <a:pt x="1839" y="2325"/>
                    </a:lnTo>
                    <a:lnTo>
                      <a:pt x="3157" y="3643"/>
                    </a:lnTo>
                    <a:lnTo>
                      <a:pt x="3678" y="3158"/>
                    </a:lnTo>
                    <a:lnTo>
                      <a:pt x="2325" y="1805"/>
                    </a:lnTo>
                    <a:lnTo>
                      <a:pt x="3678" y="486"/>
                    </a:lnTo>
                    <a:lnTo>
                      <a:pt x="3157" y="0"/>
                    </a:lnTo>
                    <a:lnTo>
                      <a:pt x="315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9" name="Google Shape;669;p36"/>
            <p:cNvGrpSpPr/>
            <p:nvPr/>
          </p:nvGrpSpPr>
          <p:grpSpPr>
            <a:xfrm>
              <a:off x="1005725" y="657225"/>
              <a:ext cx="245400" cy="245400"/>
              <a:chOff x="904875" y="1114425"/>
              <a:chExt cx="245400" cy="245400"/>
            </a:xfrm>
          </p:grpSpPr>
          <p:sp>
            <p:nvSpPr>
              <p:cNvPr id="670" name="Google Shape;670;p36"/>
              <p:cNvSpPr/>
              <p:nvPr/>
            </p:nvSpPr>
            <p:spPr>
              <a:xfrm>
                <a:off x="904875" y="1114425"/>
                <a:ext cx="245400" cy="2454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6"/>
              <p:cNvSpPr/>
              <p:nvPr/>
            </p:nvSpPr>
            <p:spPr>
              <a:xfrm>
                <a:off x="981600" y="1196400"/>
                <a:ext cx="91950" cy="91100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3644" fill="none" extrusionOk="0">
                    <a:moveTo>
                      <a:pt x="3157" y="0"/>
                    </a:moveTo>
                    <a:lnTo>
                      <a:pt x="1839" y="1319"/>
                    </a:lnTo>
                    <a:lnTo>
                      <a:pt x="486" y="0"/>
                    </a:lnTo>
                    <a:lnTo>
                      <a:pt x="0" y="486"/>
                    </a:lnTo>
                    <a:lnTo>
                      <a:pt x="1319" y="1805"/>
                    </a:lnTo>
                    <a:lnTo>
                      <a:pt x="0" y="3158"/>
                    </a:lnTo>
                    <a:lnTo>
                      <a:pt x="486" y="3643"/>
                    </a:lnTo>
                    <a:lnTo>
                      <a:pt x="1839" y="2325"/>
                    </a:lnTo>
                    <a:lnTo>
                      <a:pt x="3157" y="3643"/>
                    </a:lnTo>
                    <a:lnTo>
                      <a:pt x="3678" y="3158"/>
                    </a:lnTo>
                    <a:lnTo>
                      <a:pt x="2325" y="1805"/>
                    </a:lnTo>
                    <a:lnTo>
                      <a:pt x="3678" y="486"/>
                    </a:lnTo>
                    <a:lnTo>
                      <a:pt x="3157" y="0"/>
                    </a:lnTo>
                    <a:lnTo>
                      <a:pt x="3157" y="0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72" name="Google Shape;672;p36"/>
          <p:cNvSpPr/>
          <p:nvPr/>
        </p:nvSpPr>
        <p:spPr>
          <a:xfrm rot="10800000">
            <a:off x="7926438" y="471511"/>
            <a:ext cx="351497" cy="348221"/>
          </a:xfrm>
          <a:custGeom>
            <a:avLst/>
            <a:gdLst/>
            <a:ahLst/>
            <a:cxnLst/>
            <a:rect l="l" t="t" r="r" b="b"/>
            <a:pathLst>
              <a:path w="3678" h="3644" fill="none" extrusionOk="0">
                <a:moveTo>
                  <a:pt x="3157" y="0"/>
                </a:moveTo>
                <a:lnTo>
                  <a:pt x="1839" y="1319"/>
                </a:lnTo>
                <a:lnTo>
                  <a:pt x="486" y="0"/>
                </a:lnTo>
                <a:lnTo>
                  <a:pt x="0" y="486"/>
                </a:lnTo>
                <a:lnTo>
                  <a:pt x="1319" y="1805"/>
                </a:lnTo>
                <a:lnTo>
                  <a:pt x="0" y="3158"/>
                </a:lnTo>
                <a:lnTo>
                  <a:pt x="486" y="3643"/>
                </a:lnTo>
                <a:lnTo>
                  <a:pt x="1839" y="2325"/>
                </a:lnTo>
                <a:lnTo>
                  <a:pt x="3157" y="3643"/>
                </a:lnTo>
                <a:lnTo>
                  <a:pt x="3678" y="3158"/>
                </a:lnTo>
                <a:lnTo>
                  <a:pt x="2325" y="1805"/>
                </a:lnTo>
                <a:lnTo>
                  <a:pt x="3678" y="486"/>
                </a:lnTo>
                <a:lnTo>
                  <a:pt x="3157" y="0"/>
                </a:lnTo>
                <a:lnTo>
                  <a:pt x="3157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36"/>
          <p:cNvSpPr txBox="1">
            <a:spLocks noGrp="1"/>
          </p:cNvSpPr>
          <p:nvPr>
            <p:ph type="subTitle" idx="1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74" name="Google Shape;674;p36"/>
          <p:cNvSpPr txBox="1">
            <a:spLocks noGrp="1"/>
          </p:cNvSpPr>
          <p:nvPr>
            <p:ph type="subTitle" idx="2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grpSp>
        <p:nvGrpSpPr>
          <p:cNvPr id="675" name="Google Shape;675;p36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676" name="Google Shape;676;p36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7" name="Google Shape;677;p36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8" name="Google Shape;678;p36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9" name="Google Shape;679;p36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1" name="Google Shape;681;p37"/>
          <p:cNvGrpSpPr/>
          <p:nvPr/>
        </p:nvGrpSpPr>
        <p:grpSpPr>
          <a:xfrm>
            <a:off x="4872689" y="3723260"/>
            <a:ext cx="3457467" cy="2307086"/>
            <a:chOff x="4872689" y="3723260"/>
            <a:chExt cx="3457467" cy="2307086"/>
          </a:xfrm>
        </p:grpSpPr>
        <p:sp>
          <p:nvSpPr>
            <p:cNvPr id="682" name="Google Shape;682;p37"/>
            <p:cNvSpPr/>
            <p:nvPr/>
          </p:nvSpPr>
          <p:spPr>
            <a:xfrm>
              <a:off x="4872689" y="3723260"/>
              <a:ext cx="3457467" cy="2301166"/>
            </a:xfrm>
            <a:custGeom>
              <a:avLst/>
              <a:gdLst/>
              <a:ahLst/>
              <a:cxnLst/>
              <a:rect l="l" t="t" r="r" b="b"/>
              <a:pathLst>
                <a:path w="25697" h="17103" extrusionOk="0">
                  <a:moveTo>
                    <a:pt x="25609" y="89"/>
                  </a:moveTo>
                  <a:lnTo>
                    <a:pt x="25609" y="17015"/>
                  </a:lnTo>
                  <a:lnTo>
                    <a:pt x="88" y="17015"/>
                  </a:lnTo>
                  <a:lnTo>
                    <a:pt x="88" y="89"/>
                  </a:lnTo>
                  <a:close/>
                  <a:moveTo>
                    <a:pt x="0" y="1"/>
                  </a:moveTo>
                  <a:lnTo>
                    <a:pt x="0" y="17103"/>
                  </a:lnTo>
                  <a:lnTo>
                    <a:pt x="25697" y="17103"/>
                  </a:lnTo>
                  <a:lnTo>
                    <a:pt x="25697" y="17059"/>
                  </a:lnTo>
                  <a:lnTo>
                    <a:pt x="256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7"/>
            <p:cNvSpPr/>
            <p:nvPr/>
          </p:nvSpPr>
          <p:spPr>
            <a:xfrm>
              <a:off x="4872689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7"/>
            <p:cNvSpPr/>
            <p:nvPr/>
          </p:nvSpPr>
          <p:spPr>
            <a:xfrm>
              <a:off x="4872689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7"/>
            <p:cNvSpPr/>
            <p:nvPr/>
          </p:nvSpPr>
          <p:spPr>
            <a:xfrm>
              <a:off x="5252247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7"/>
            <p:cNvSpPr/>
            <p:nvPr/>
          </p:nvSpPr>
          <p:spPr>
            <a:xfrm>
              <a:off x="5252247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7"/>
            <p:cNvSpPr/>
            <p:nvPr/>
          </p:nvSpPr>
          <p:spPr>
            <a:xfrm>
              <a:off x="5637726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7"/>
            <p:cNvSpPr/>
            <p:nvPr/>
          </p:nvSpPr>
          <p:spPr>
            <a:xfrm>
              <a:off x="5637726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7"/>
            <p:cNvSpPr/>
            <p:nvPr/>
          </p:nvSpPr>
          <p:spPr>
            <a:xfrm>
              <a:off x="6017150" y="3729180"/>
              <a:ext cx="12109" cy="2301166"/>
            </a:xfrm>
            <a:custGeom>
              <a:avLst/>
              <a:gdLst/>
              <a:ahLst/>
              <a:cxnLst/>
              <a:rect l="l" t="t" r="r" b="b"/>
              <a:pathLst>
                <a:path w="90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7"/>
            <p:cNvSpPr/>
            <p:nvPr/>
          </p:nvSpPr>
          <p:spPr>
            <a:xfrm>
              <a:off x="6017150" y="3729180"/>
              <a:ext cx="12109" cy="2301166"/>
            </a:xfrm>
            <a:custGeom>
              <a:avLst/>
              <a:gdLst/>
              <a:ahLst/>
              <a:cxnLst/>
              <a:rect l="l" t="t" r="r" b="b"/>
              <a:pathLst>
                <a:path w="90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7"/>
            <p:cNvSpPr/>
            <p:nvPr/>
          </p:nvSpPr>
          <p:spPr>
            <a:xfrm>
              <a:off x="6396708" y="3729180"/>
              <a:ext cx="12109" cy="2301166"/>
            </a:xfrm>
            <a:custGeom>
              <a:avLst/>
              <a:gdLst/>
              <a:ahLst/>
              <a:cxnLst/>
              <a:rect l="l" t="t" r="r" b="b"/>
              <a:pathLst>
                <a:path w="90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7"/>
            <p:cNvSpPr/>
            <p:nvPr/>
          </p:nvSpPr>
          <p:spPr>
            <a:xfrm>
              <a:off x="6396708" y="3729180"/>
              <a:ext cx="12109" cy="2301166"/>
            </a:xfrm>
            <a:custGeom>
              <a:avLst/>
              <a:gdLst/>
              <a:ahLst/>
              <a:cxnLst/>
              <a:rect l="l" t="t" r="r" b="b"/>
              <a:pathLst>
                <a:path w="90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7"/>
            <p:cNvSpPr/>
            <p:nvPr/>
          </p:nvSpPr>
          <p:spPr>
            <a:xfrm>
              <a:off x="6782187" y="3729180"/>
              <a:ext cx="12109" cy="2301166"/>
            </a:xfrm>
            <a:custGeom>
              <a:avLst/>
              <a:gdLst/>
              <a:ahLst/>
              <a:cxnLst/>
              <a:rect l="l" t="t" r="r" b="b"/>
              <a:pathLst>
                <a:path w="90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7"/>
            <p:cNvSpPr/>
            <p:nvPr/>
          </p:nvSpPr>
          <p:spPr>
            <a:xfrm>
              <a:off x="6782187" y="3729180"/>
              <a:ext cx="12109" cy="2301166"/>
            </a:xfrm>
            <a:custGeom>
              <a:avLst/>
              <a:gdLst/>
              <a:ahLst/>
              <a:cxnLst/>
              <a:rect l="l" t="t" r="r" b="b"/>
              <a:pathLst>
                <a:path w="90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7"/>
            <p:cNvSpPr/>
            <p:nvPr/>
          </p:nvSpPr>
          <p:spPr>
            <a:xfrm>
              <a:off x="7161745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7"/>
            <p:cNvSpPr/>
            <p:nvPr/>
          </p:nvSpPr>
          <p:spPr>
            <a:xfrm>
              <a:off x="7161745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7"/>
            <p:cNvSpPr/>
            <p:nvPr/>
          </p:nvSpPr>
          <p:spPr>
            <a:xfrm>
              <a:off x="7547224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7"/>
            <p:cNvSpPr/>
            <p:nvPr/>
          </p:nvSpPr>
          <p:spPr>
            <a:xfrm>
              <a:off x="7547224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7"/>
            <p:cNvSpPr/>
            <p:nvPr/>
          </p:nvSpPr>
          <p:spPr>
            <a:xfrm>
              <a:off x="7926783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7"/>
            <p:cNvSpPr/>
            <p:nvPr/>
          </p:nvSpPr>
          <p:spPr>
            <a:xfrm>
              <a:off x="7926783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7"/>
            <p:cNvSpPr/>
            <p:nvPr/>
          </p:nvSpPr>
          <p:spPr>
            <a:xfrm>
              <a:off x="4884529" y="4102819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extrusionOk="0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7"/>
            <p:cNvSpPr/>
            <p:nvPr/>
          </p:nvSpPr>
          <p:spPr>
            <a:xfrm>
              <a:off x="4884529" y="4102819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fill="none" extrusionOk="0">
                  <a:moveTo>
                    <a:pt x="25477" y="1"/>
                  </a:moveTo>
                  <a:lnTo>
                    <a:pt x="0" y="1"/>
                  </a:lnTo>
                  <a:lnTo>
                    <a:pt x="0" y="89"/>
                  </a:lnTo>
                  <a:lnTo>
                    <a:pt x="25477" y="8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7"/>
            <p:cNvSpPr/>
            <p:nvPr/>
          </p:nvSpPr>
          <p:spPr>
            <a:xfrm>
              <a:off x="4884529" y="4488297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extrusionOk="0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7"/>
            <p:cNvSpPr/>
            <p:nvPr/>
          </p:nvSpPr>
          <p:spPr>
            <a:xfrm>
              <a:off x="4884529" y="4488297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fill="none" extrusionOk="0">
                  <a:moveTo>
                    <a:pt x="25477" y="1"/>
                  </a:moveTo>
                  <a:lnTo>
                    <a:pt x="0" y="1"/>
                  </a:lnTo>
                  <a:lnTo>
                    <a:pt x="0" y="89"/>
                  </a:lnTo>
                  <a:lnTo>
                    <a:pt x="25477" y="8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7"/>
            <p:cNvSpPr/>
            <p:nvPr/>
          </p:nvSpPr>
          <p:spPr>
            <a:xfrm>
              <a:off x="4884529" y="5253334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extrusionOk="0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7"/>
            <p:cNvSpPr/>
            <p:nvPr/>
          </p:nvSpPr>
          <p:spPr>
            <a:xfrm>
              <a:off x="4884529" y="5253334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fill="none" extrusionOk="0">
                  <a:moveTo>
                    <a:pt x="25477" y="1"/>
                  </a:moveTo>
                  <a:lnTo>
                    <a:pt x="0" y="1"/>
                  </a:lnTo>
                  <a:lnTo>
                    <a:pt x="0" y="89"/>
                  </a:lnTo>
                  <a:lnTo>
                    <a:pt x="25477" y="8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7"/>
            <p:cNvSpPr/>
            <p:nvPr/>
          </p:nvSpPr>
          <p:spPr>
            <a:xfrm>
              <a:off x="4884529" y="5632893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extrusionOk="0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>
              <a:off x="4884529" y="5632893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fill="none" extrusionOk="0">
                  <a:moveTo>
                    <a:pt x="25477" y="1"/>
                  </a:moveTo>
                  <a:lnTo>
                    <a:pt x="0" y="1"/>
                  </a:lnTo>
                  <a:lnTo>
                    <a:pt x="0" y="89"/>
                  </a:lnTo>
                  <a:lnTo>
                    <a:pt x="25477" y="8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09" name="Google Shape;709;p37"/>
            <p:cNvCxnSpPr/>
            <p:nvPr/>
          </p:nvCxnSpPr>
          <p:spPr>
            <a:xfrm>
              <a:off x="8330150" y="3783875"/>
              <a:ext cx="0" cy="1359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10" name="Google Shape;710;p37"/>
          <p:cNvGrpSpPr/>
          <p:nvPr/>
        </p:nvGrpSpPr>
        <p:grpSpPr>
          <a:xfrm>
            <a:off x="7456806" y="4605318"/>
            <a:ext cx="975187" cy="156026"/>
            <a:chOff x="6804851" y="2564100"/>
            <a:chExt cx="748474" cy="119744"/>
          </a:xfrm>
        </p:grpSpPr>
        <p:sp>
          <p:nvSpPr>
            <p:cNvPr id="711" name="Google Shape;711;p37"/>
            <p:cNvSpPr/>
            <p:nvPr/>
          </p:nvSpPr>
          <p:spPr>
            <a:xfrm>
              <a:off x="6804851" y="2564100"/>
              <a:ext cx="748474" cy="119744"/>
            </a:xfrm>
            <a:custGeom>
              <a:avLst/>
              <a:gdLst/>
              <a:ahLst/>
              <a:cxnLst/>
              <a:rect l="l" t="t" r="r" b="b"/>
              <a:pathLst>
                <a:path w="45590" h="4893" extrusionOk="0">
                  <a:moveTo>
                    <a:pt x="0" y="1"/>
                  </a:moveTo>
                  <a:lnTo>
                    <a:pt x="0" y="4893"/>
                  </a:lnTo>
                  <a:lnTo>
                    <a:pt x="45590" y="4893"/>
                  </a:lnTo>
                  <a:lnTo>
                    <a:pt x="45590" y="1"/>
                  </a:ln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2" name="Google Shape;712;p37"/>
            <p:cNvGrpSpPr/>
            <p:nvPr/>
          </p:nvGrpSpPr>
          <p:grpSpPr>
            <a:xfrm>
              <a:off x="6832025" y="2584483"/>
              <a:ext cx="431484" cy="82416"/>
              <a:chOff x="6832025" y="2584483"/>
              <a:chExt cx="431484" cy="82416"/>
            </a:xfrm>
          </p:grpSpPr>
          <p:sp>
            <p:nvSpPr>
              <p:cNvPr id="713" name="Google Shape;713;p37"/>
              <p:cNvSpPr/>
              <p:nvPr/>
            </p:nvSpPr>
            <p:spPr>
              <a:xfrm>
                <a:off x="6832025" y="2584483"/>
                <a:ext cx="36549" cy="82416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3367" extrusionOk="0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7"/>
              <p:cNvSpPr/>
              <p:nvPr/>
            </p:nvSpPr>
            <p:spPr>
              <a:xfrm>
                <a:off x="6886395" y="2584483"/>
                <a:ext cx="37381" cy="82416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3367" extrusionOk="0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7"/>
              <p:cNvSpPr/>
              <p:nvPr/>
            </p:nvSpPr>
            <p:spPr>
              <a:xfrm>
                <a:off x="6945832" y="2584483"/>
                <a:ext cx="36549" cy="82416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3367" extrusionOk="0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7"/>
              <p:cNvSpPr/>
              <p:nvPr/>
            </p:nvSpPr>
            <p:spPr>
              <a:xfrm>
                <a:off x="7000202" y="2584483"/>
                <a:ext cx="37381" cy="82416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3367" extrusionOk="0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7"/>
              <p:cNvSpPr/>
              <p:nvPr/>
            </p:nvSpPr>
            <p:spPr>
              <a:xfrm>
                <a:off x="7057094" y="2584483"/>
                <a:ext cx="37405" cy="82416"/>
              </a:xfrm>
              <a:custGeom>
                <a:avLst/>
                <a:gdLst/>
                <a:ahLst/>
                <a:cxnLst/>
                <a:rect l="l" t="t" r="r" b="b"/>
                <a:pathLst>
                  <a:path w="1528" h="3367" extrusionOk="0">
                    <a:moveTo>
                      <a:pt x="1" y="1"/>
                    </a:moveTo>
                    <a:lnTo>
                      <a:pt x="1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7"/>
              <p:cNvSpPr/>
              <p:nvPr/>
            </p:nvSpPr>
            <p:spPr>
              <a:xfrm>
                <a:off x="7112321" y="2584483"/>
                <a:ext cx="37381" cy="82416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3367" extrusionOk="0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7"/>
              <p:cNvSpPr/>
              <p:nvPr/>
            </p:nvSpPr>
            <p:spPr>
              <a:xfrm>
                <a:off x="7170926" y="2584483"/>
                <a:ext cx="37381" cy="82416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3367" extrusionOk="0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7"/>
              <p:cNvSpPr/>
              <p:nvPr/>
            </p:nvSpPr>
            <p:spPr>
              <a:xfrm>
                <a:off x="7226128" y="2584483"/>
                <a:ext cx="37381" cy="82416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3367" extrusionOk="0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21" name="Google Shape;721;p37"/>
          <p:cNvSpPr txBox="1">
            <a:spLocks noGrp="1"/>
          </p:cNvSpPr>
          <p:nvPr>
            <p:ph type="subTitle" idx="1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22" name="Google Shape;722;p37"/>
          <p:cNvSpPr txBox="1">
            <a:spLocks noGrp="1"/>
          </p:cNvSpPr>
          <p:nvPr>
            <p:ph type="subTitle" idx="2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grpSp>
        <p:nvGrpSpPr>
          <p:cNvPr id="723" name="Google Shape;723;p37"/>
          <p:cNvGrpSpPr/>
          <p:nvPr/>
        </p:nvGrpSpPr>
        <p:grpSpPr>
          <a:xfrm rot="10800000">
            <a:off x="1114539" y="-905890"/>
            <a:ext cx="3457467" cy="2307086"/>
            <a:chOff x="4872689" y="3723260"/>
            <a:chExt cx="3457467" cy="2307086"/>
          </a:xfrm>
        </p:grpSpPr>
        <p:sp>
          <p:nvSpPr>
            <p:cNvPr id="724" name="Google Shape;724;p37"/>
            <p:cNvSpPr/>
            <p:nvPr/>
          </p:nvSpPr>
          <p:spPr>
            <a:xfrm>
              <a:off x="4872689" y="3723260"/>
              <a:ext cx="3457467" cy="2301166"/>
            </a:xfrm>
            <a:custGeom>
              <a:avLst/>
              <a:gdLst/>
              <a:ahLst/>
              <a:cxnLst/>
              <a:rect l="l" t="t" r="r" b="b"/>
              <a:pathLst>
                <a:path w="25697" h="17103" extrusionOk="0">
                  <a:moveTo>
                    <a:pt x="25609" y="89"/>
                  </a:moveTo>
                  <a:lnTo>
                    <a:pt x="25609" y="17015"/>
                  </a:lnTo>
                  <a:lnTo>
                    <a:pt x="88" y="17015"/>
                  </a:lnTo>
                  <a:lnTo>
                    <a:pt x="88" y="89"/>
                  </a:lnTo>
                  <a:close/>
                  <a:moveTo>
                    <a:pt x="0" y="1"/>
                  </a:moveTo>
                  <a:lnTo>
                    <a:pt x="0" y="17103"/>
                  </a:lnTo>
                  <a:lnTo>
                    <a:pt x="25697" y="17103"/>
                  </a:lnTo>
                  <a:lnTo>
                    <a:pt x="25697" y="17059"/>
                  </a:lnTo>
                  <a:lnTo>
                    <a:pt x="256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7"/>
            <p:cNvSpPr/>
            <p:nvPr/>
          </p:nvSpPr>
          <p:spPr>
            <a:xfrm>
              <a:off x="4872689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7"/>
            <p:cNvSpPr/>
            <p:nvPr/>
          </p:nvSpPr>
          <p:spPr>
            <a:xfrm>
              <a:off x="4872689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7"/>
            <p:cNvSpPr/>
            <p:nvPr/>
          </p:nvSpPr>
          <p:spPr>
            <a:xfrm>
              <a:off x="5252247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7"/>
            <p:cNvSpPr/>
            <p:nvPr/>
          </p:nvSpPr>
          <p:spPr>
            <a:xfrm>
              <a:off x="5252247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7"/>
            <p:cNvSpPr/>
            <p:nvPr/>
          </p:nvSpPr>
          <p:spPr>
            <a:xfrm>
              <a:off x="5637726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7"/>
            <p:cNvSpPr/>
            <p:nvPr/>
          </p:nvSpPr>
          <p:spPr>
            <a:xfrm>
              <a:off x="5637726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7"/>
            <p:cNvSpPr/>
            <p:nvPr/>
          </p:nvSpPr>
          <p:spPr>
            <a:xfrm>
              <a:off x="6017150" y="3729180"/>
              <a:ext cx="12109" cy="2301166"/>
            </a:xfrm>
            <a:custGeom>
              <a:avLst/>
              <a:gdLst/>
              <a:ahLst/>
              <a:cxnLst/>
              <a:rect l="l" t="t" r="r" b="b"/>
              <a:pathLst>
                <a:path w="90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7"/>
            <p:cNvSpPr/>
            <p:nvPr/>
          </p:nvSpPr>
          <p:spPr>
            <a:xfrm>
              <a:off x="6017150" y="3729180"/>
              <a:ext cx="12109" cy="2301166"/>
            </a:xfrm>
            <a:custGeom>
              <a:avLst/>
              <a:gdLst/>
              <a:ahLst/>
              <a:cxnLst/>
              <a:rect l="l" t="t" r="r" b="b"/>
              <a:pathLst>
                <a:path w="90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7"/>
            <p:cNvSpPr/>
            <p:nvPr/>
          </p:nvSpPr>
          <p:spPr>
            <a:xfrm>
              <a:off x="6396708" y="3729180"/>
              <a:ext cx="12109" cy="2301166"/>
            </a:xfrm>
            <a:custGeom>
              <a:avLst/>
              <a:gdLst/>
              <a:ahLst/>
              <a:cxnLst/>
              <a:rect l="l" t="t" r="r" b="b"/>
              <a:pathLst>
                <a:path w="90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7"/>
            <p:cNvSpPr/>
            <p:nvPr/>
          </p:nvSpPr>
          <p:spPr>
            <a:xfrm>
              <a:off x="6396708" y="3729180"/>
              <a:ext cx="12109" cy="2301166"/>
            </a:xfrm>
            <a:custGeom>
              <a:avLst/>
              <a:gdLst/>
              <a:ahLst/>
              <a:cxnLst/>
              <a:rect l="l" t="t" r="r" b="b"/>
              <a:pathLst>
                <a:path w="90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7"/>
            <p:cNvSpPr/>
            <p:nvPr/>
          </p:nvSpPr>
          <p:spPr>
            <a:xfrm>
              <a:off x="6782187" y="3729180"/>
              <a:ext cx="12109" cy="2301166"/>
            </a:xfrm>
            <a:custGeom>
              <a:avLst/>
              <a:gdLst/>
              <a:ahLst/>
              <a:cxnLst/>
              <a:rect l="l" t="t" r="r" b="b"/>
              <a:pathLst>
                <a:path w="90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7"/>
            <p:cNvSpPr/>
            <p:nvPr/>
          </p:nvSpPr>
          <p:spPr>
            <a:xfrm>
              <a:off x="6782187" y="3729180"/>
              <a:ext cx="12109" cy="2301166"/>
            </a:xfrm>
            <a:custGeom>
              <a:avLst/>
              <a:gdLst/>
              <a:ahLst/>
              <a:cxnLst/>
              <a:rect l="l" t="t" r="r" b="b"/>
              <a:pathLst>
                <a:path w="90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7"/>
            <p:cNvSpPr/>
            <p:nvPr/>
          </p:nvSpPr>
          <p:spPr>
            <a:xfrm>
              <a:off x="7161745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7"/>
            <p:cNvSpPr/>
            <p:nvPr/>
          </p:nvSpPr>
          <p:spPr>
            <a:xfrm>
              <a:off x="7161745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7"/>
            <p:cNvSpPr/>
            <p:nvPr/>
          </p:nvSpPr>
          <p:spPr>
            <a:xfrm>
              <a:off x="7547224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7"/>
            <p:cNvSpPr/>
            <p:nvPr/>
          </p:nvSpPr>
          <p:spPr>
            <a:xfrm>
              <a:off x="7547224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7"/>
            <p:cNvSpPr/>
            <p:nvPr/>
          </p:nvSpPr>
          <p:spPr>
            <a:xfrm>
              <a:off x="7926783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7"/>
            <p:cNvSpPr/>
            <p:nvPr/>
          </p:nvSpPr>
          <p:spPr>
            <a:xfrm>
              <a:off x="7926783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7"/>
            <p:cNvSpPr/>
            <p:nvPr/>
          </p:nvSpPr>
          <p:spPr>
            <a:xfrm>
              <a:off x="4884529" y="4102819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extrusionOk="0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7"/>
            <p:cNvSpPr/>
            <p:nvPr/>
          </p:nvSpPr>
          <p:spPr>
            <a:xfrm>
              <a:off x="4884529" y="4102819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fill="none" extrusionOk="0">
                  <a:moveTo>
                    <a:pt x="25477" y="1"/>
                  </a:moveTo>
                  <a:lnTo>
                    <a:pt x="0" y="1"/>
                  </a:lnTo>
                  <a:lnTo>
                    <a:pt x="0" y="89"/>
                  </a:lnTo>
                  <a:lnTo>
                    <a:pt x="25477" y="8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7"/>
            <p:cNvSpPr/>
            <p:nvPr/>
          </p:nvSpPr>
          <p:spPr>
            <a:xfrm>
              <a:off x="4884529" y="4488297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extrusionOk="0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7"/>
            <p:cNvSpPr/>
            <p:nvPr/>
          </p:nvSpPr>
          <p:spPr>
            <a:xfrm>
              <a:off x="4884529" y="4488297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fill="none" extrusionOk="0">
                  <a:moveTo>
                    <a:pt x="25477" y="1"/>
                  </a:moveTo>
                  <a:lnTo>
                    <a:pt x="0" y="1"/>
                  </a:lnTo>
                  <a:lnTo>
                    <a:pt x="0" y="89"/>
                  </a:lnTo>
                  <a:lnTo>
                    <a:pt x="25477" y="8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7"/>
            <p:cNvSpPr/>
            <p:nvPr/>
          </p:nvSpPr>
          <p:spPr>
            <a:xfrm>
              <a:off x="4884529" y="5253334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extrusionOk="0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7"/>
            <p:cNvSpPr/>
            <p:nvPr/>
          </p:nvSpPr>
          <p:spPr>
            <a:xfrm>
              <a:off x="4884529" y="5253334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fill="none" extrusionOk="0">
                  <a:moveTo>
                    <a:pt x="25477" y="1"/>
                  </a:moveTo>
                  <a:lnTo>
                    <a:pt x="0" y="1"/>
                  </a:lnTo>
                  <a:lnTo>
                    <a:pt x="0" y="89"/>
                  </a:lnTo>
                  <a:lnTo>
                    <a:pt x="25477" y="8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7"/>
            <p:cNvSpPr/>
            <p:nvPr/>
          </p:nvSpPr>
          <p:spPr>
            <a:xfrm>
              <a:off x="4884529" y="5632893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extrusionOk="0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7"/>
            <p:cNvSpPr/>
            <p:nvPr/>
          </p:nvSpPr>
          <p:spPr>
            <a:xfrm>
              <a:off x="4884529" y="5632893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fill="none" extrusionOk="0">
                  <a:moveTo>
                    <a:pt x="25477" y="1"/>
                  </a:moveTo>
                  <a:lnTo>
                    <a:pt x="0" y="1"/>
                  </a:lnTo>
                  <a:lnTo>
                    <a:pt x="0" y="89"/>
                  </a:lnTo>
                  <a:lnTo>
                    <a:pt x="25477" y="8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51" name="Google Shape;751;p37"/>
            <p:cNvCxnSpPr/>
            <p:nvPr/>
          </p:nvCxnSpPr>
          <p:spPr>
            <a:xfrm>
              <a:off x="8330150" y="3783875"/>
              <a:ext cx="0" cy="1359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52" name="Google Shape;752;p37"/>
          <p:cNvGrpSpPr/>
          <p:nvPr/>
        </p:nvGrpSpPr>
        <p:grpSpPr>
          <a:xfrm>
            <a:off x="782974" y="476215"/>
            <a:ext cx="802450" cy="784311"/>
            <a:chOff x="712005" y="384639"/>
            <a:chExt cx="569922" cy="557039"/>
          </a:xfrm>
        </p:grpSpPr>
        <p:grpSp>
          <p:nvGrpSpPr>
            <p:cNvPr id="753" name="Google Shape;753;p37"/>
            <p:cNvGrpSpPr/>
            <p:nvPr/>
          </p:nvGrpSpPr>
          <p:grpSpPr>
            <a:xfrm>
              <a:off x="712005" y="384639"/>
              <a:ext cx="497703" cy="483698"/>
              <a:chOff x="794331" y="401591"/>
              <a:chExt cx="516235" cy="501709"/>
            </a:xfrm>
          </p:grpSpPr>
          <p:sp>
            <p:nvSpPr>
              <p:cNvPr id="754" name="Google Shape;754;p37"/>
              <p:cNvSpPr/>
              <p:nvPr/>
            </p:nvSpPr>
            <p:spPr>
              <a:xfrm>
                <a:off x="794331" y="401591"/>
                <a:ext cx="516235" cy="501709"/>
              </a:xfrm>
              <a:custGeom>
                <a:avLst/>
                <a:gdLst/>
                <a:ahLst/>
                <a:cxnLst/>
                <a:rect l="l" t="t" r="r" b="b"/>
                <a:pathLst>
                  <a:path w="23420" h="22761" extrusionOk="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37"/>
              <p:cNvSpPr/>
              <p:nvPr/>
            </p:nvSpPr>
            <p:spPr>
              <a:xfrm>
                <a:off x="826447" y="497189"/>
                <a:ext cx="452004" cy="373995"/>
              </a:xfrm>
              <a:custGeom>
                <a:avLst/>
                <a:gdLst/>
                <a:ahLst/>
                <a:cxnLst/>
                <a:rect l="l" t="t" r="r" b="b"/>
                <a:pathLst>
                  <a:path w="20506" h="16967" extrusionOk="0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37"/>
              <p:cNvSpPr/>
              <p:nvPr/>
            </p:nvSpPr>
            <p:spPr>
              <a:xfrm>
                <a:off x="1168304" y="449026"/>
                <a:ext cx="20676" cy="3064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37"/>
              <p:cNvSpPr/>
              <p:nvPr/>
            </p:nvSpPr>
            <p:spPr>
              <a:xfrm>
                <a:off x="1253961" y="442127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37"/>
              <p:cNvSpPr/>
              <p:nvPr/>
            </p:nvSpPr>
            <p:spPr>
              <a:xfrm>
                <a:off x="1211132" y="441377"/>
                <a:ext cx="18383" cy="17612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37"/>
            <p:cNvGrpSpPr/>
            <p:nvPr/>
          </p:nvGrpSpPr>
          <p:grpSpPr>
            <a:xfrm>
              <a:off x="1057682" y="538173"/>
              <a:ext cx="224245" cy="403505"/>
              <a:chOff x="8063823" y="2506947"/>
              <a:chExt cx="198009" cy="356296"/>
            </a:xfrm>
          </p:grpSpPr>
          <p:sp>
            <p:nvSpPr>
              <p:cNvPr id="760" name="Google Shape;760;p37"/>
              <p:cNvSpPr/>
              <p:nvPr/>
            </p:nvSpPr>
            <p:spPr>
              <a:xfrm>
                <a:off x="8063823" y="2506947"/>
                <a:ext cx="198009" cy="39628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903" extrusionOk="0">
                    <a:moveTo>
                      <a:pt x="1" y="0"/>
                    </a:moveTo>
                    <a:lnTo>
                      <a:pt x="1" y="902"/>
                    </a:lnTo>
                    <a:lnTo>
                      <a:pt x="4511" y="902"/>
                    </a:lnTo>
                    <a:lnTo>
                      <a:pt x="4511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7"/>
              <p:cNvSpPr/>
              <p:nvPr/>
            </p:nvSpPr>
            <p:spPr>
              <a:xfrm>
                <a:off x="8063823" y="2823615"/>
                <a:ext cx="198009" cy="39628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903" extrusionOk="0">
                    <a:moveTo>
                      <a:pt x="1" y="1"/>
                    </a:moveTo>
                    <a:lnTo>
                      <a:pt x="1" y="903"/>
                    </a:lnTo>
                    <a:lnTo>
                      <a:pt x="4511" y="903"/>
                    </a:lnTo>
                    <a:lnTo>
                      <a:pt x="4511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7"/>
              <p:cNvSpPr/>
              <p:nvPr/>
            </p:nvSpPr>
            <p:spPr>
              <a:xfrm>
                <a:off x="8082122" y="2546531"/>
                <a:ext cx="159917" cy="275642"/>
              </a:xfrm>
              <a:custGeom>
                <a:avLst/>
                <a:gdLst/>
                <a:ahLst/>
                <a:cxnLst/>
                <a:rect l="l" t="t" r="r" b="b"/>
                <a:pathLst>
                  <a:path w="3644" h="6281" extrusionOk="0">
                    <a:moveTo>
                      <a:pt x="0" y="0"/>
                    </a:moveTo>
                    <a:lnTo>
                      <a:pt x="0" y="1735"/>
                    </a:lnTo>
                    <a:lnTo>
                      <a:pt x="1214" y="2915"/>
                    </a:lnTo>
                    <a:lnTo>
                      <a:pt x="1214" y="3366"/>
                    </a:lnTo>
                    <a:lnTo>
                      <a:pt x="0" y="4511"/>
                    </a:lnTo>
                    <a:lnTo>
                      <a:pt x="0" y="6280"/>
                    </a:lnTo>
                    <a:lnTo>
                      <a:pt x="3643" y="6280"/>
                    </a:lnTo>
                    <a:lnTo>
                      <a:pt x="3643" y="4511"/>
                    </a:lnTo>
                    <a:lnTo>
                      <a:pt x="2463" y="3366"/>
                    </a:lnTo>
                    <a:lnTo>
                      <a:pt x="2463" y="2915"/>
                    </a:lnTo>
                    <a:lnTo>
                      <a:pt x="3643" y="1735"/>
                    </a:lnTo>
                    <a:lnTo>
                      <a:pt x="364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7"/>
              <p:cNvSpPr/>
              <p:nvPr/>
            </p:nvSpPr>
            <p:spPr>
              <a:xfrm>
                <a:off x="8086686" y="2756648"/>
                <a:ext cx="152281" cy="65520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1493" extrusionOk="0">
                    <a:moveTo>
                      <a:pt x="1527" y="0"/>
                    </a:moveTo>
                    <a:lnTo>
                      <a:pt x="0" y="1492"/>
                    </a:lnTo>
                    <a:lnTo>
                      <a:pt x="3470" y="1492"/>
                    </a:lnTo>
                    <a:lnTo>
                      <a:pt x="19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7"/>
              <p:cNvSpPr/>
              <p:nvPr/>
            </p:nvSpPr>
            <p:spPr>
              <a:xfrm>
                <a:off x="8086686" y="2756648"/>
                <a:ext cx="152281" cy="65520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1493" fill="none" extrusionOk="0">
                    <a:moveTo>
                      <a:pt x="1527" y="0"/>
                    </a:moveTo>
                    <a:lnTo>
                      <a:pt x="0" y="1492"/>
                    </a:lnTo>
                    <a:lnTo>
                      <a:pt x="3470" y="1492"/>
                    </a:lnTo>
                    <a:lnTo>
                      <a:pt x="1943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7"/>
              <p:cNvSpPr/>
              <p:nvPr/>
            </p:nvSpPr>
            <p:spPr>
              <a:xfrm>
                <a:off x="8153654" y="2726192"/>
                <a:ext cx="18344" cy="19836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52" extrusionOk="0">
                    <a:moveTo>
                      <a:pt x="1" y="0"/>
                    </a:moveTo>
                    <a:lnTo>
                      <a:pt x="1" y="451"/>
                    </a:lnTo>
                    <a:lnTo>
                      <a:pt x="417" y="45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7"/>
              <p:cNvSpPr/>
              <p:nvPr/>
            </p:nvSpPr>
            <p:spPr>
              <a:xfrm>
                <a:off x="8153654" y="2698765"/>
                <a:ext cx="18344" cy="19836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52" extrusionOk="0">
                    <a:moveTo>
                      <a:pt x="1" y="1"/>
                    </a:moveTo>
                    <a:lnTo>
                      <a:pt x="1" y="452"/>
                    </a:lnTo>
                    <a:lnTo>
                      <a:pt x="417" y="452"/>
                    </a:lnTo>
                    <a:lnTo>
                      <a:pt x="41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7"/>
              <p:cNvSpPr/>
              <p:nvPr/>
            </p:nvSpPr>
            <p:spPr>
              <a:xfrm>
                <a:off x="8124734" y="2628726"/>
                <a:ext cx="74648" cy="27472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626" extrusionOk="0">
                    <a:moveTo>
                      <a:pt x="1" y="1"/>
                    </a:moveTo>
                    <a:lnTo>
                      <a:pt x="660" y="625"/>
                    </a:lnTo>
                    <a:lnTo>
                      <a:pt x="1076" y="625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8" name="Google Shape;768;p37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769" name="Google Shape;769;p37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0" name="Google Shape;770;p37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1" name="Google Shape;771;p37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2" name="Google Shape;772;p37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Black"/>
              <a:buNone/>
              <a:defRPr sz="28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Black"/>
              <a:buNone/>
              <a:defRPr sz="28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Black"/>
              <a:buNone/>
              <a:defRPr sz="28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Black"/>
              <a:buNone/>
              <a:defRPr sz="28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Black"/>
              <a:buNone/>
              <a:defRPr sz="28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Black"/>
              <a:buNone/>
              <a:defRPr sz="28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Black"/>
              <a:buNone/>
              <a:defRPr sz="28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Black"/>
              <a:buNone/>
              <a:defRPr sz="28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Black"/>
              <a:buNone/>
              <a:defRPr sz="28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  <a:defRPr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81" r:id="rId5"/>
    <p:sldLayoutId id="2147483682" r:id="rId6"/>
    <p:sldLayoutId id="2147483683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41"/>
          <p:cNvSpPr txBox="1">
            <a:spLocks noGrp="1"/>
          </p:cNvSpPr>
          <p:nvPr>
            <p:ph type="ctrTitle"/>
          </p:nvPr>
        </p:nvSpPr>
        <p:spPr>
          <a:xfrm>
            <a:off x="1241642" y="741283"/>
            <a:ext cx="5895000" cy="14444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1100"/>
              </a:spcBef>
              <a:spcAft>
                <a:spcPts val="200"/>
              </a:spcAft>
              <a:buNone/>
            </a:pPr>
            <a:r>
              <a:rPr lang="en-IN" sz="2000" dirty="0">
                <a:latin typeface="DM Sans" pitchFamily="2" charset="0"/>
              </a:rPr>
              <a:t>22AIE450 - SPEECH PROCESSING </a:t>
            </a:r>
            <a:endParaRPr lang="en-IN" sz="4000" dirty="0">
              <a:latin typeface="DM Sans" pitchFamily="2" charset="0"/>
            </a:endParaRPr>
          </a:p>
        </p:txBody>
      </p:sp>
      <p:sp>
        <p:nvSpPr>
          <p:cNvPr id="789" name="Google Shape;789;p41"/>
          <p:cNvSpPr/>
          <p:nvPr/>
        </p:nvSpPr>
        <p:spPr>
          <a:xfrm>
            <a:off x="2807492" y="2700004"/>
            <a:ext cx="5302883" cy="56777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IN" sz="600" b="0" i="0" dirty="0"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aleway;900"/>
              </a:rPr>
              <a:t>Spatial and Acoustic Audio Features</a:t>
            </a:r>
          </a:p>
        </p:txBody>
      </p:sp>
      <p:grpSp>
        <p:nvGrpSpPr>
          <p:cNvPr id="790" name="Google Shape;790;p41"/>
          <p:cNvGrpSpPr/>
          <p:nvPr/>
        </p:nvGrpSpPr>
        <p:grpSpPr>
          <a:xfrm>
            <a:off x="889735" y="3812022"/>
            <a:ext cx="817910" cy="745383"/>
            <a:chOff x="932703" y="3781417"/>
            <a:chExt cx="817910" cy="745383"/>
          </a:xfrm>
        </p:grpSpPr>
        <p:sp>
          <p:nvSpPr>
            <p:cNvPr id="791" name="Google Shape;791;p41"/>
            <p:cNvSpPr/>
            <p:nvPr/>
          </p:nvSpPr>
          <p:spPr>
            <a:xfrm>
              <a:off x="933450" y="4122400"/>
              <a:ext cx="373200" cy="404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792" name="Google Shape;792;p41"/>
            <p:cNvGrpSpPr/>
            <p:nvPr/>
          </p:nvGrpSpPr>
          <p:grpSpPr>
            <a:xfrm>
              <a:off x="1306597" y="3781417"/>
              <a:ext cx="444016" cy="577456"/>
              <a:chOff x="1016988" y="2859950"/>
              <a:chExt cx="503476" cy="654786"/>
            </a:xfrm>
          </p:grpSpPr>
          <p:sp>
            <p:nvSpPr>
              <p:cNvPr id="793" name="Google Shape;793;p41"/>
              <p:cNvSpPr/>
              <p:nvPr/>
            </p:nvSpPr>
            <p:spPr>
              <a:xfrm>
                <a:off x="1016988" y="2859950"/>
                <a:ext cx="503476" cy="654786"/>
              </a:xfrm>
              <a:custGeom>
                <a:avLst/>
                <a:gdLst/>
                <a:ahLst/>
                <a:cxnLst/>
                <a:rect l="l" t="t" r="r" b="b"/>
                <a:pathLst>
                  <a:path w="13393" h="17418" extrusionOk="0">
                    <a:moveTo>
                      <a:pt x="1" y="0"/>
                    </a:moveTo>
                    <a:lnTo>
                      <a:pt x="1" y="17417"/>
                    </a:lnTo>
                    <a:lnTo>
                      <a:pt x="13393" y="17417"/>
                    </a:lnTo>
                    <a:lnTo>
                      <a:pt x="13393" y="4164"/>
                    </a:lnTo>
                    <a:lnTo>
                      <a:pt x="10062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4" name="Google Shape;794;p41"/>
              <p:cNvSpPr/>
              <p:nvPr/>
            </p:nvSpPr>
            <p:spPr>
              <a:xfrm>
                <a:off x="1395242" y="2859950"/>
                <a:ext cx="125221" cy="156535"/>
              </a:xfrm>
              <a:custGeom>
                <a:avLst/>
                <a:gdLst/>
                <a:ahLst/>
                <a:cxnLst/>
                <a:rect l="l" t="t" r="r" b="b"/>
                <a:pathLst>
                  <a:path w="3331" h="4164" extrusionOk="0">
                    <a:moveTo>
                      <a:pt x="0" y="0"/>
                    </a:moveTo>
                    <a:lnTo>
                      <a:pt x="0" y="4164"/>
                    </a:lnTo>
                    <a:lnTo>
                      <a:pt x="3331" y="416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795" name="Google Shape;795;p41"/>
            <p:cNvSpPr/>
            <p:nvPr/>
          </p:nvSpPr>
          <p:spPr>
            <a:xfrm>
              <a:off x="932703" y="4185159"/>
              <a:ext cx="726899" cy="339330"/>
            </a:xfrm>
            <a:custGeom>
              <a:avLst/>
              <a:gdLst/>
              <a:ahLst/>
              <a:cxnLst/>
              <a:rect l="l" t="t" r="r" b="b"/>
              <a:pathLst>
                <a:path w="18806" h="8779" extrusionOk="0">
                  <a:moveTo>
                    <a:pt x="2499" y="0"/>
                  </a:moveTo>
                  <a:lnTo>
                    <a:pt x="1" y="8778"/>
                  </a:lnTo>
                  <a:lnTo>
                    <a:pt x="16273" y="8778"/>
                  </a:lnTo>
                  <a:lnTo>
                    <a:pt x="18805" y="0"/>
                  </a:ln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796" name="Google Shape;796;p41"/>
            <p:cNvCxnSpPr/>
            <p:nvPr/>
          </p:nvCxnSpPr>
          <p:spPr>
            <a:xfrm>
              <a:off x="1372013" y="4015325"/>
              <a:ext cx="313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41"/>
            <p:cNvCxnSpPr/>
            <p:nvPr/>
          </p:nvCxnSpPr>
          <p:spPr>
            <a:xfrm>
              <a:off x="1372013" y="4070150"/>
              <a:ext cx="313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41"/>
            <p:cNvCxnSpPr/>
            <p:nvPr/>
          </p:nvCxnSpPr>
          <p:spPr>
            <a:xfrm>
              <a:off x="1372013" y="4122400"/>
              <a:ext cx="313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99" name="Google Shape;799;p41"/>
            <p:cNvGrpSpPr/>
            <p:nvPr/>
          </p:nvGrpSpPr>
          <p:grpSpPr>
            <a:xfrm>
              <a:off x="1218731" y="3831462"/>
              <a:ext cx="154828" cy="154841"/>
              <a:chOff x="2459513" y="3929147"/>
              <a:chExt cx="129900" cy="129900"/>
            </a:xfrm>
          </p:grpSpPr>
          <p:sp>
            <p:nvSpPr>
              <p:cNvPr id="800" name="Google Shape;800;p41"/>
              <p:cNvSpPr/>
              <p:nvPr/>
            </p:nvSpPr>
            <p:spPr>
              <a:xfrm>
                <a:off x="2459513" y="3929147"/>
                <a:ext cx="129900" cy="129900"/>
              </a:xfrm>
              <a:prstGeom prst="ellipse">
                <a:avLst/>
              </a:prstGeom>
              <a:solidFill>
                <a:srgbClr val="023D6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1" name="Google Shape;801;p41"/>
              <p:cNvSpPr/>
              <p:nvPr/>
            </p:nvSpPr>
            <p:spPr>
              <a:xfrm>
                <a:off x="2480472" y="3950104"/>
                <a:ext cx="87900" cy="87900"/>
              </a:xfrm>
              <a:prstGeom prst="mathPlus">
                <a:avLst>
                  <a:gd name="adj1" fmla="val 0"/>
                </a:avLst>
              </a:prstGeom>
              <a:solidFill>
                <a:srgbClr val="B5B1A7"/>
              </a:solidFill>
              <a:ln w="9525" cap="flat" cmpd="sng">
                <a:solidFill>
                  <a:srgbClr val="B5B1A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802" name="Google Shape;802;p41"/>
          <p:cNvGrpSpPr/>
          <p:nvPr/>
        </p:nvGrpSpPr>
        <p:grpSpPr>
          <a:xfrm>
            <a:off x="845938" y="586095"/>
            <a:ext cx="919147" cy="621946"/>
            <a:chOff x="881421" y="586095"/>
            <a:chExt cx="919147" cy="621946"/>
          </a:xfrm>
        </p:grpSpPr>
        <p:grpSp>
          <p:nvGrpSpPr>
            <p:cNvPr id="803" name="Google Shape;803;p41"/>
            <p:cNvGrpSpPr/>
            <p:nvPr/>
          </p:nvGrpSpPr>
          <p:grpSpPr>
            <a:xfrm>
              <a:off x="881421" y="586095"/>
              <a:ext cx="919147" cy="621946"/>
              <a:chOff x="1023977" y="757514"/>
              <a:chExt cx="1105010" cy="747711"/>
            </a:xfrm>
          </p:grpSpPr>
          <p:grpSp>
            <p:nvGrpSpPr>
              <p:cNvPr id="804" name="Google Shape;804;p41"/>
              <p:cNvGrpSpPr/>
              <p:nvPr/>
            </p:nvGrpSpPr>
            <p:grpSpPr>
              <a:xfrm>
                <a:off x="1023977" y="871814"/>
                <a:ext cx="1019285" cy="633411"/>
                <a:chOff x="893025" y="871800"/>
                <a:chExt cx="1150175" cy="714750"/>
              </a:xfrm>
            </p:grpSpPr>
            <p:sp>
              <p:nvSpPr>
                <p:cNvPr id="805" name="Google Shape;805;p41"/>
                <p:cNvSpPr/>
                <p:nvPr/>
              </p:nvSpPr>
              <p:spPr>
                <a:xfrm>
                  <a:off x="893025" y="871800"/>
                  <a:ext cx="1150175" cy="71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07" h="28590" extrusionOk="0">
                      <a:moveTo>
                        <a:pt x="1" y="0"/>
                      </a:moveTo>
                      <a:lnTo>
                        <a:pt x="1" y="28589"/>
                      </a:lnTo>
                      <a:lnTo>
                        <a:pt x="46007" y="28589"/>
                      </a:lnTo>
                      <a:lnTo>
                        <a:pt x="4600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06" name="Google Shape;806;p41"/>
                <p:cNvSpPr/>
                <p:nvPr/>
              </p:nvSpPr>
              <p:spPr>
                <a:xfrm>
                  <a:off x="893025" y="871800"/>
                  <a:ext cx="1150175" cy="128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07" h="28590" extrusionOk="0">
                      <a:moveTo>
                        <a:pt x="1" y="0"/>
                      </a:moveTo>
                      <a:lnTo>
                        <a:pt x="1" y="28589"/>
                      </a:lnTo>
                      <a:lnTo>
                        <a:pt x="46007" y="28589"/>
                      </a:lnTo>
                      <a:lnTo>
                        <a:pt x="4600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07" name="Google Shape;807;p41"/>
                <p:cNvSpPr/>
                <p:nvPr/>
              </p:nvSpPr>
              <p:spPr>
                <a:xfrm>
                  <a:off x="1968575" y="913425"/>
                  <a:ext cx="42550" cy="4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2" h="1701" extrusionOk="0">
                      <a:moveTo>
                        <a:pt x="105" y="1"/>
                      </a:moveTo>
                      <a:lnTo>
                        <a:pt x="36" y="35"/>
                      </a:lnTo>
                      <a:lnTo>
                        <a:pt x="1" y="139"/>
                      </a:lnTo>
                      <a:lnTo>
                        <a:pt x="36" y="209"/>
                      </a:lnTo>
                      <a:lnTo>
                        <a:pt x="660" y="868"/>
                      </a:lnTo>
                      <a:lnTo>
                        <a:pt x="36" y="1493"/>
                      </a:lnTo>
                      <a:lnTo>
                        <a:pt x="1" y="1597"/>
                      </a:lnTo>
                      <a:lnTo>
                        <a:pt x="36" y="1666"/>
                      </a:lnTo>
                      <a:lnTo>
                        <a:pt x="105" y="1701"/>
                      </a:lnTo>
                      <a:lnTo>
                        <a:pt x="209" y="1666"/>
                      </a:lnTo>
                      <a:lnTo>
                        <a:pt x="834" y="1041"/>
                      </a:lnTo>
                      <a:lnTo>
                        <a:pt x="1493" y="1666"/>
                      </a:lnTo>
                      <a:lnTo>
                        <a:pt x="1562" y="1701"/>
                      </a:lnTo>
                      <a:lnTo>
                        <a:pt x="1666" y="1666"/>
                      </a:lnTo>
                      <a:lnTo>
                        <a:pt x="1701" y="1597"/>
                      </a:lnTo>
                      <a:lnTo>
                        <a:pt x="1666" y="1493"/>
                      </a:lnTo>
                      <a:lnTo>
                        <a:pt x="1007" y="868"/>
                      </a:lnTo>
                      <a:lnTo>
                        <a:pt x="1666" y="209"/>
                      </a:lnTo>
                      <a:lnTo>
                        <a:pt x="1701" y="139"/>
                      </a:lnTo>
                      <a:lnTo>
                        <a:pt x="1666" y="35"/>
                      </a:lnTo>
                      <a:lnTo>
                        <a:pt x="1562" y="1"/>
                      </a:lnTo>
                      <a:lnTo>
                        <a:pt x="1493" y="35"/>
                      </a:lnTo>
                      <a:lnTo>
                        <a:pt x="834" y="695"/>
                      </a:lnTo>
                      <a:lnTo>
                        <a:pt x="209" y="35"/>
                      </a:lnTo>
                      <a:lnTo>
                        <a:pt x="10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08" name="Google Shape;808;p41"/>
                <p:cNvSpPr/>
                <p:nvPr/>
              </p:nvSpPr>
              <p:spPr>
                <a:xfrm>
                  <a:off x="1880125" y="910825"/>
                  <a:ext cx="48575" cy="4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3" h="1944" extrusionOk="0">
                      <a:moveTo>
                        <a:pt x="1700" y="243"/>
                      </a:moveTo>
                      <a:lnTo>
                        <a:pt x="1700" y="1701"/>
                      </a:lnTo>
                      <a:lnTo>
                        <a:pt x="243" y="1701"/>
                      </a:lnTo>
                      <a:lnTo>
                        <a:pt x="243" y="243"/>
                      </a:lnTo>
                      <a:close/>
                      <a:moveTo>
                        <a:pt x="0" y="1"/>
                      </a:moveTo>
                      <a:lnTo>
                        <a:pt x="0" y="1943"/>
                      </a:lnTo>
                      <a:lnTo>
                        <a:pt x="1943" y="1943"/>
                      </a:lnTo>
                      <a:lnTo>
                        <a:pt x="194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09" name="Google Shape;809;p41"/>
                <p:cNvSpPr/>
                <p:nvPr/>
              </p:nvSpPr>
              <p:spPr>
                <a:xfrm>
                  <a:off x="1800325" y="935125"/>
                  <a:ext cx="48600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4" h="243" extrusionOk="0">
                      <a:moveTo>
                        <a:pt x="104" y="0"/>
                      </a:moveTo>
                      <a:lnTo>
                        <a:pt x="35" y="35"/>
                      </a:lnTo>
                      <a:lnTo>
                        <a:pt x="0" y="139"/>
                      </a:lnTo>
                      <a:lnTo>
                        <a:pt x="35" y="208"/>
                      </a:lnTo>
                      <a:lnTo>
                        <a:pt x="104" y="243"/>
                      </a:lnTo>
                      <a:lnTo>
                        <a:pt x="1839" y="243"/>
                      </a:lnTo>
                      <a:lnTo>
                        <a:pt x="1908" y="208"/>
                      </a:lnTo>
                      <a:lnTo>
                        <a:pt x="1943" y="139"/>
                      </a:lnTo>
                      <a:lnTo>
                        <a:pt x="1908" y="35"/>
                      </a:lnTo>
                      <a:lnTo>
                        <a:pt x="18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810" name="Google Shape;810;p41"/>
              <p:cNvGrpSpPr/>
              <p:nvPr/>
            </p:nvGrpSpPr>
            <p:grpSpPr>
              <a:xfrm>
                <a:off x="1066840" y="814664"/>
                <a:ext cx="1019285" cy="633411"/>
                <a:chOff x="893025" y="871800"/>
                <a:chExt cx="1150175" cy="714750"/>
              </a:xfrm>
            </p:grpSpPr>
            <p:sp>
              <p:nvSpPr>
                <p:cNvPr id="811" name="Google Shape;811;p41"/>
                <p:cNvSpPr/>
                <p:nvPr/>
              </p:nvSpPr>
              <p:spPr>
                <a:xfrm>
                  <a:off x="893025" y="871800"/>
                  <a:ext cx="1150175" cy="71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07" h="28590" extrusionOk="0">
                      <a:moveTo>
                        <a:pt x="1" y="0"/>
                      </a:moveTo>
                      <a:lnTo>
                        <a:pt x="1" y="28589"/>
                      </a:lnTo>
                      <a:lnTo>
                        <a:pt x="46007" y="28589"/>
                      </a:lnTo>
                      <a:lnTo>
                        <a:pt x="4600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12" name="Google Shape;812;p41"/>
                <p:cNvSpPr/>
                <p:nvPr/>
              </p:nvSpPr>
              <p:spPr>
                <a:xfrm>
                  <a:off x="893025" y="871800"/>
                  <a:ext cx="1150175" cy="128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07" h="28590" extrusionOk="0">
                      <a:moveTo>
                        <a:pt x="1" y="0"/>
                      </a:moveTo>
                      <a:lnTo>
                        <a:pt x="1" y="28589"/>
                      </a:lnTo>
                      <a:lnTo>
                        <a:pt x="46007" y="28589"/>
                      </a:lnTo>
                      <a:lnTo>
                        <a:pt x="4600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13" name="Google Shape;813;p41"/>
                <p:cNvSpPr/>
                <p:nvPr/>
              </p:nvSpPr>
              <p:spPr>
                <a:xfrm>
                  <a:off x="1968575" y="913425"/>
                  <a:ext cx="42550" cy="4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2" h="1701" extrusionOk="0">
                      <a:moveTo>
                        <a:pt x="105" y="1"/>
                      </a:moveTo>
                      <a:lnTo>
                        <a:pt x="36" y="35"/>
                      </a:lnTo>
                      <a:lnTo>
                        <a:pt x="1" y="139"/>
                      </a:lnTo>
                      <a:lnTo>
                        <a:pt x="36" y="209"/>
                      </a:lnTo>
                      <a:lnTo>
                        <a:pt x="660" y="868"/>
                      </a:lnTo>
                      <a:lnTo>
                        <a:pt x="36" y="1493"/>
                      </a:lnTo>
                      <a:lnTo>
                        <a:pt x="1" y="1597"/>
                      </a:lnTo>
                      <a:lnTo>
                        <a:pt x="36" y="1666"/>
                      </a:lnTo>
                      <a:lnTo>
                        <a:pt x="105" y="1701"/>
                      </a:lnTo>
                      <a:lnTo>
                        <a:pt x="209" y="1666"/>
                      </a:lnTo>
                      <a:lnTo>
                        <a:pt x="834" y="1041"/>
                      </a:lnTo>
                      <a:lnTo>
                        <a:pt x="1493" y="1666"/>
                      </a:lnTo>
                      <a:lnTo>
                        <a:pt x="1562" y="1701"/>
                      </a:lnTo>
                      <a:lnTo>
                        <a:pt x="1666" y="1666"/>
                      </a:lnTo>
                      <a:lnTo>
                        <a:pt x="1701" y="1597"/>
                      </a:lnTo>
                      <a:lnTo>
                        <a:pt x="1666" y="1493"/>
                      </a:lnTo>
                      <a:lnTo>
                        <a:pt x="1007" y="868"/>
                      </a:lnTo>
                      <a:lnTo>
                        <a:pt x="1666" y="209"/>
                      </a:lnTo>
                      <a:lnTo>
                        <a:pt x="1701" y="139"/>
                      </a:lnTo>
                      <a:lnTo>
                        <a:pt x="1666" y="35"/>
                      </a:lnTo>
                      <a:lnTo>
                        <a:pt x="1562" y="1"/>
                      </a:lnTo>
                      <a:lnTo>
                        <a:pt x="1493" y="35"/>
                      </a:lnTo>
                      <a:lnTo>
                        <a:pt x="834" y="695"/>
                      </a:lnTo>
                      <a:lnTo>
                        <a:pt x="209" y="35"/>
                      </a:lnTo>
                      <a:lnTo>
                        <a:pt x="10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14" name="Google Shape;814;p41"/>
                <p:cNvSpPr/>
                <p:nvPr/>
              </p:nvSpPr>
              <p:spPr>
                <a:xfrm>
                  <a:off x="1880125" y="910825"/>
                  <a:ext cx="48575" cy="4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3" h="1944" extrusionOk="0">
                      <a:moveTo>
                        <a:pt x="1700" y="243"/>
                      </a:moveTo>
                      <a:lnTo>
                        <a:pt x="1700" y="1701"/>
                      </a:lnTo>
                      <a:lnTo>
                        <a:pt x="243" y="1701"/>
                      </a:lnTo>
                      <a:lnTo>
                        <a:pt x="243" y="243"/>
                      </a:lnTo>
                      <a:close/>
                      <a:moveTo>
                        <a:pt x="0" y="1"/>
                      </a:moveTo>
                      <a:lnTo>
                        <a:pt x="0" y="1943"/>
                      </a:lnTo>
                      <a:lnTo>
                        <a:pt x="1943" y="1943"/>
                      </a:lnTo>
                      <a:lnTo>
                        <a:pt x="194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15" name="Google Shape;815;p41"/>
                <p:cNvSpPr/>
                <p:nvPr/>
              </p:nvSpPr>
              <p:spPr>
                <a:xfrm>
                  <a:off x="1800325" y="935125"/>
                  <a:ext cx="48600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4" h="243" extrusionOk="0">
                      <a:moveTo>
                        <a:pt x="104" y="0"/>
                      </a:moveTo>
                      <a:lnTo>
                        <a:pt x="35" y="35"/>
                      </a:lnTo>
                      <a:lnTo>
                        <a:pt x="0" y="139"/>
                      </a:lnTo>
                      <a:lnTo>
                        <a:pt x="35" y="208"/>
                      </a:lnTo>
                      <a:lnTo>
                        <a:pt x="104" y="243"/>
                      </a:lnTo>
                      <a:lnTo>
                        <a:pt x="1839" y="243"/>
                      </a:lnTo>
                      <a:lnTo>
                        <a:pt x="1908" y="208"/>
                      </a:lnTo>
                      <a:lnTo>
                        <a:pt x="1943" y="139"/>
                      </a:lnTo>
                      <a:lnTo>
                        <a:pt x="1908" y="35"/>
                      </a:lnTo>
                      <a:lnTo>
                        <a:pt x="18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816" name="Google Shape;816;p41"/>
              <p:cNvGrpSpPr/>
              <p:nvPr/>
            </p:nvGrpSpPr>
            <p:grpSpPr>
              <a:xfrm>
                <a:off x="1109702" y="757514"/>
                <a:ext cx="1019285" cy="633411"/>
                <a:chOff x="893025" y="871800"/>
                <a:chExt cx="1150175" cy="714750"/>
              </a:xfrm>
            </p:grpSpPr>
            <p:sp>
              <p:nvSpPr>
                <p:cNvPr id="817" name="Google Shape;817;p41"/>
                <p:cNvSpPr/>
                <p:nvPr/>
              </p:nvSpPr>
              <p:spPr>
                <a:xfrm>
                  <a:off x="893025" y="871800"/>
                  <a:ext cx="1150175" cy="71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07" h="28590" extrusionOk="0">
                      <a:moveTo>
                        <a:pt x="1" y="0"/>
                      </a:moveTo>
                      <a:lnTo>
                        <a:pt x="1" y="28589"/>
                      </a:lnTo>
                      <a:lnTo>
                        <a:pt x="46007" y="28589"/>
                      </a:lnTo>
                      <a:lnTo>
                        <a:pt x="4600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18" name="Google Shape;818;p41"/>
                <p:cNvSpPr/>
                <p:nvPr/>
              </p:nvSpPr>
              <p:spPr>
                <a:xfrm>
                  <a:off x="893025" y="871800"/>
                  <a:ext cx="1150175" cy="128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07" h="28590" extrusionOk="0">
                      <a:moveTo>
                        <a:pt x="1" y="0"/>
                      </a:moveTo>
                      <a:lnTo>
                        <a:pt x="1" y="28589"/>
                      </a:lnTo>
                      <a:lnTo>
                        <a:pt x="46007" y="28589"/>
                      </a:lnTo>
                      <a:lnTo>
                        <a:pt x="4600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19" name="Google Shape;819;p41"/>
                <p:cNvSpPr/>
                <p:nvPr/>
              </p:nvSpPr>
              <p:spPr>
                <a:xfrm>
                  <a:off x="1968575" y="913425"/>
                  <a:ext cx="42550" cy="4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2" h="1701" extrusionOk="0">
                      <a:moveTo>
                        <a:pt x="105" y="1"/>
                      </a:moveTo>
                      <a:lnTo>
                        <a:pt x="36" y="35"/>
                      </a:lnTo>
                      <a:lnTo>
                        <a:pt x="1" y="139"/>
                      </a:lnTo>
                      <a:lnTo>
                        <a:pt x="36" y="209"/>
                      </a:lnTo>
                      <a:lnTo>
                        <a:pt x="660" y="868"/>
                      </a:lnTo>
                      <a:lnTo>
                        <a:pt x="36" y="1493"/>
                      </a:lnTo>
                      <a:lnTo>
                        <a:pt x="1" y="1597"/>
                      </a:lnTo>
                      <a:lnTo>
                        <a:pt x="36" y="1666"/>
                      </a:lnTo>
                      <a:lnTo>
                        <a:pt x="105" y="1701"/>
                      </a:lnTo>
                      <a:lnTo>
                        <a:pt x="209" y="1666"/>
                      </a:lnTo>
                      <a:lnTo>
                        <a:pt x="834" y="1041"/>
                      </a:lnTo>
                      <a:lnTo>
                        <a:pt x="1493" y="1666"/>
                      </a:lnTo>
                      <a:lnTo>
                        <a:pt x="1562" y="1701"/>
                      </a:lnTo>
                      <a:lnTo>
                        <a:pt x="1666" y="1666"/>
                      </a:lnTo>
                      <a:lnTo>
                        <a:pt x="1701" y="1597"/>
                      </a:lnTo>
                      <a:lnTo>
                        <a:pt x="1666" y="1493"/>
                      </a:lnTo>
                      <a:lnTo>
                        <a:pt x="1007" y="868"/>
                      </a:lnTo>
                      <a:lnTo>
                        <a:pt x="1666" y="209"/>
                      </a:lnTo>
                      <a:lnTo>
                        <a:pt x="1701" y="139"/>
                      </a:lnTo>
                      <a:lnTo>
                        <a:pt x="1666" y="35"/>
                      </a:lnTo>
                      <a:lnTo>
                        <a:pt x="1562" y="1"/>
                      </a:lnTo>
                      <a:lnTo>
                        <a:pt x="1493" y="35"/>
                      </a:lnTo>
                      <a:lnTo>
                        <a:pt x="834" y="695"/>
                      </a:lnTo>
                      <a:lnTo>
                        <a:pt x="209" y="35"/>
                      </a:lnTo>
                      <a:lnTo>
                        <a:pt x="10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20" name="Google Shape;820;p41"/>
                <p:cNvSpPr/>
                <p:nvPr/>
              </p:nvSpPr>
              <p:spPr>
                <a:xfrm>
                  <a:off x="1880125" y="910825"/>
                  <a:ext cx="48575" cy="4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3" h="1944" extrusionOk="0">
                      <a:moveTo>
                        <a:pt x="1700" y="243"/>
                      </a:moveTo>
                      <a:lnTo>
                        <a:pt x="1700" y="1701"/>
                      </a:lnTo>
                      <a:lnTo>
                        <a:pt x="243" y="1701"/>
                      </a:lnTo>
                      <a:lnTo>
                        <a:pt x="243" y="243"/>
                      </a:lnTo>
                      <a:close/>
                      <a:moveTo>
                        <a:pt x="0" y="1"/>
                      </a:moveTo>
                      <a:lnTo>
                        <a:pt x="0" y="1943"/>
                      </a:lnTo>
                      <a:lnTo>
                        <a:pt x="1943" y="1943"/>
                      </a:lnTo>
                      <a:lnTo>
                        <a:pt x="194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21" name="Google Shape;821;p41"/>
                <p:cNvSpPr/>
                <p:nvPr/>
              </p:nvSpPr>
              <p:spPr>
                <a:xfrm>
                  <a:off x="1800325" y="935125"/>
                  <a:ext cx="48600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4" h="243" extrusionOk="0">
                      <a:moveTo>
                        <a:pt x="104" y="0"/>
                      </a:moveTo>
                      <a:lnTo>
                        <a:pt x="35" y="35"/>
                      </a:lnTo>
                      <a:lnTo>
                        <a:pt x="0" y="139"/>
                      </a:lnTo>
                      <a:lnTo>
                        <a:pt x="35" y="208"/>
                      </a:lnTo>
                      <a:lnTo>
                        <a:pt x="104" y="243"/>
                      </a:lnTo>
                      <a:lnTo>
                        <a:pt x="1839" y="243"/>
                      </a:lnTo>
                      <a:lnTo>
                        <a:pt x="1908" y="208"/>
                      </a:lnTo>
                      <a:lnTo>
                        <a:pt x="1943" y="139"/>
                      </a:lnTo>
                      <a:lnTo>
                        <a:pt x="1908" y="35"/>
                      </a:lnTo>
                      <a:lnTo>
                        <a:pt x="18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grpSp>
          <p:nvGrpSpPr>
            <p:cNvPr id="822" name="Google Shape;822;p41"/>
            <p:cNvGrpSpPr/>
            <p:nvPr/>
          </p:nvGrpSpPr>
          <p:grpSpPr>
            <a:xfrm>
              <a:off x="1057300" y="830088"/>
              <a:ext cx="639514" cy="133970"/>
              <a:chOff x="1052525" y="1621350"/>
              <a:chExt cx="639514" cy="133970"/>
            </a:xfrm>
          </p:grpSpPr>
          <p:sp>
            <p:nvSpPr>
              <p:cNvPr id="823" name="Google Shape;823;p41"/>
              <p:cNvSpPr/>
              <p:nvPr/>
            </p:nvSpPr>
            <p:spPr>
              <a:xfrm>
                <a:off x="1052525" y="1621350"/>
                <a:ext cx="639514" cy="133970"/>
              </a:xfrm>
              <a:custGeom>
                <a:avLst/>
                <a:gdLst/>
                <a:ahLst/>
                <a:cxnLst/>
                <a:rect l="l" t="t" r="r" b="b"/>
                <a:pathLst>
                  <a:path w="45590" h="4893" extrusionOk="0">
                    <a:moveTo>
                      <a:pt x="0" y="1"/>
                    </a:moveTo>
                    <a:lnTo>
                      <a:pt x="0" y="4893"/>
                    </a:lnTo>
                    <a:lnTo>
                      <a:pt x="45590" y="4893"/>
                    </a:lnTo>
                    <a:lnTo>
                      <a:pt x="45590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4" name="Google Shape;824;p41"/>
              <p:cNvSpPr/>
              <p:nvPr/>
            </p:nvSpPr>
            <p:spPr>
              <a:xfrm>
                <a:off x="1090409" y="1644119"/>
                <a:ext cx="44226" cy="92188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3367" extrusionOk="0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5" name="Google Shape;825;p41"/>
              <p:cNvSpPr/>
              <p:nvPr/>
            </p:nvSpPr>
            <p:spPr>
              <a:xfrm>
                <a:off x="1156200" y="1644119"/>
                <a:ext cx="45234" cy="92188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3367" extrusionOk="0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6" name="Google Shape;826;p41"/>
              <p:cNvSpPr/>
              <p:nvPr/>
            </p:nvSpPr>
            <p:spPr>
              <a:xfrm>
                <a:off x="1228124" y="1644119"/>
                <a:ext cx="44226" cy="92188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3367" extrusionOk="0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7" name="Google Shape;827;p41"/>
              <p:cNvSpPr/>
              <p:nvPr/>
            </p:nvSpPr>
            <p:spPr>
              <a:xfrm>
                <a:off x="1293915" y="1644119"/>
                <a:ext cx="45234" cy="92188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3367" extrusionOk="0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8" name="Google Shape;828;p41"/>
              <p:cNvSpPr/>
              <p:nvPr/>
            </p:nvSpPr>
            <p:spPr>
              <a:xfrm>
                <a:off x="1362758" y="1644119"/>
                <a:ext cx="45263" cy="92188"/>
              </a:xfrm>
              <a:custGeom>
                <a:avLst/>
                <a:gdLst/>
                <a:ahLst/>
                <a:cxnLst/>
                <a:rect l="l" t="t" r="r" b="b"/>
                <a:pathLst>
                  <a:path w="1528" h="3367" extrusionOk="0">
                    <a:moveTo>
                      <a:pt x="1" y="1"/>
                    </a:moveTo>
                    <a:lnTo>
                      <a:pt x="1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54" name="Google Shape;789;p41">
            <a:extLst>
              <a:ext uri="{FF2B5EF4-FFF2-40B4-BE49-F238E27FC236}">
                <a16:creationId xmlns:a16="http://schemas.microsoft.com/office/drawing/2014/main" id="{D6FDCCF2-E81E-4225-A8EB-E3ECDBBC181B}"/>
              </a:ext>
            </a:extLst>
          </p:cNvPr>
          <p:cNvSpPr/>
          <p:nvPr/>
        </p:nvSpPr>
        <p:spPr>
          <a:xfrm>
            <a:off x="1652428" y="1875719"/>
            <a:ext cx="6429691" cy="56777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IN" sz="1800" dirty="0"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aleway;900"/>
              </a:rPr>
              <a:t>Multi – Speaker Speech Separation Using</a:t>
            </a:r>
            <a:endParaRPr lang="en-IN" sz="1800" b="0" i="0" dirty="0"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aleway;9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53297-B123-F678-76B0-D8A09A722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21;p46">
            <a:extLst>
              <a:ext uri="{FF2B5EF4-FFF2-40B4-BE49-F238E27FC236}">
                <a16:creationId xmlns:a16="http://schemas.microsoft.com/office/drawing/2014/main" id="{F44E467F-6F07-4728-195E-0921F04D3D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4096" y="379800"/>
            <a:ext cx="6879754" cy="7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dirty="0"/>
              <a:t>Methodology</a:t>
            </a:r>
            <a:endParaRPr sz="4400" dirty="0"/>
          </a:p>
        </p:txBody>
      </p:sp>
      <p:sp>
        <p:nvSpPr>
          <p:cNvPr id="10" name="Google Shape;1322;p46">
            <a:extLst>
              <a:ext uri="{FF2B5EF4-FFF2-40B4-BE49-F238E27FC236}">
                <a16:creationId xmlns:a16="http://schemas.microsoft.com/office/drawing/2014/main" id="{AD86F3DD-BB9B-AC46-9E2F-12B468A797C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04024" y="2853784"/>
            <a:ext cx="8033731" cy="2356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1" indent="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</a:pPr>
            <a:r>
              <a:rPr lang="en-IN" b="1" i="0" dirty="0">
                <a:solidFill>
                  <a:schemeClr val="tx1"/>
                </a:solidFill>
                <a:effectLst/>
                <a:latin typeface="DM Sans" pitchFamily="2" charset="0"/>
              </a:rPr>
              <a:t>Audio Resampling</a:t>
            </a:r>
            <a:r>
              <a:rPr lang="en-IN" b="1" dirty="0">
                <a:solidFill>
                  <a:schemeClr val="tx1"/>
                </a:solidFill>
                <a:latin typeface="DM Sans" pitchFamily="2" charset="0"/>
              </a:rPr>
              <a:t>: </a:t>
            </a:r>
          </a:p>
          <a:p>
            <a:pPr marL="457200" lvl="1" indent="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</a:pPr>
            <a:r>
              <a:rPr lang="en-US" dirty="0">
                <a:latin typeface="DM Sans" pitchFamily="2" charset="0"/>
              </a:rPr>
              <a:t>Resampled all .wav files to a consistent 16 kHz sampling rate using </a:t>
            </a:r>
            <a:r>
              <a:rPr lang="en-US" dirty="0" err="1">
                <a:latin typeface="DM Sans" pitchFamily="2" charset="0"/>
              </a:rPr>
              <a:t>librosa.resample</a:t>
            </a:r>
            <a:r>
              <a:rPr lang="en-US" dirty="0">
                <a:latin typeface="DM Sans" pitchFamily="2" charset="0"/>
              </a:rPr>
              <a:t> for uniform audio quality.</a:t>
            </a:r>
          </a:p>
          <a:p>
            <a:pPr marL="457200" lvl="1" indent="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</a:pPr>
            <a:r>
              <a:rPr lang="en-US" b="1" dirty="0">
                <a:latin typeface="DM Sans" pitchFamily="2" charset="0"/>
              </a:rPr>
              <a:t>Amplitude Normalization</a:t>
            </a:r>
            <a:r>
              <a:rPr lang="en-US" dirty="0">
                <a:latin typeface="DM Sans" pitchFamily="2" charset="0"/>
              </a:rPr>
              <a:t>: </a:t>
            </a:r>
          </a:p>
          <a:p>
            <a:pPr marL="457200" lvl="1" indent="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</a:pPr>
            <a:r>
              <a:rPr lang="en-US" dirty="0">
                <a:latin typeface="DM Sans" pitchFamily="2" charset="0"/>
              </a:rPr>
              <a:t>Normalized audio to [-1, 1] range using </a:t>
            </a:r>
            <a:r>
              <a:rPr lang="en-US" dirty="0" err="1">
                <a:latin typeface="DM Sans" pitchFamily="2" charset="0"/>
              </a:rPr>
              <a:t>torch.max</a:t>
            </a:r>
            <a:r>
              <a:rPr lang="en-US" dirty="0">
                <a:latin typeface="DM Sans" pitchFamily="2" charset="0"/>
              </a:rPr>
              <a:t>(</a:t>
            </a:r>
            <a:r>
              <a:rPr lang="en-US" dirty="0" err="1">
                <a:latin typeface="DM Sans" pitchFamily="2" charset="0"/>
              </a:rPr>
              <a:t>torch.abs</a:t>
            </a:r>
            <a:r>
              <a:rPr lang="en-US" dirty="0">
                <a:latin typeface="DM Sans" pitchFamily="2" charset="0"/>
              </a:rPr>
              <a:t>(audio)) to eliminate volume biases.</a:t>
            </a:r>
          </a:p>
          <a:p>
            <a:pPr marL="457200" lvl="1" indent="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</a:pPr>
            <a:r>
              <a:rPr lang="en-IN" b="1" dirty="0">
                <a:latin typeface="DM Sans" pitchFamily="2" charset="0"/>
              </a:rPr>
              <a:t>Wavelet Denoising</a:t>
            </a:r>
            <a:r>
              <a:rPr lang="en-IN" dirty="0">
                <a:latin typeface="DM Sans" pitchFamily="2" charset="0"/>
              </a:rPr>
              <a:t>: </a:t>
            </a:r>
          </a:p>
          <a:p>
            <a:pPr marL="457200" lvl="1" indent="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</a:pPr>
            <a:r>
              <a:rPr lang="en-IN" dirty="0">
                <a:latin typeface="DM Sans" pitchFamily="2" charset="0"/>
              </a:rPr>
              <a:t>Applied Wiener filter-based denoising with </a:t>
            </a:r>
            <a:r>
              <a:rPr lang="en-IN" dirty="0" err="1">
                <a:latin typeface="DM Sans" pitchFamily="2" charset="0"/>
              </a:rPr>
              <a:t>scipy.signal.wiener</a:t>
            </a:r>
            <a:r>
              <a:rPr lang="en-IN" dirty="0">
                <a:latin typeface="DM Sans" pitchFamily="2" charset="0"/>
              </a:rPr>
              <a:t> to enhance signal clarity.</a:t>
            </a:r>
          </a:p>
          <a:p>
            <a:pPr marL="457200" lvl="1" indent="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</a:pPr>
            <a:endParaRPr lang="en-IN" dirty="0">
              <a:latin typeface="DM Sans" pitchFamily="2" charset="0"/>
            </a:endParaRPr>
          </a:p>
          <a:p>
            <a:pPr marL="457200" lvl="1" indent="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</a:pPr>
            <a:endParaRPr lang="en-US" dirty="0">
              <a:latin typeface="DM Sans" pitchFamily="2" charset="0"/>
            </a:endParaRPr>
          </a:p>
          <a:p>
            <a:pPr marL="457200" lvl="1" indent="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</a:pPr>
            <a:endParaRPr lang="en-US" dirty="0">
              <a:latin typeface="DM Sans" pitchFamily="2" charset="0"/>
            </a:endParaRPr>
          </a:p>
          <a:p>
            <a:pPr marL="285750" indent="-285750" algn="l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DM Sans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E29EF1-567E-B1F5-48D5-91E98C7CCF14}"/>
              </a:ext>
            </a:extLst>
          </p:cNvPr>
          <p:cNvSpPr txBox="1"/>
          <p:nvPr/>
        </p:nvSpPr>
        <p:spPr>
          <a:xfrm>
            <a:off x="842640" y="1021641"/>
            <a:ext cx="4607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800" b="1" dirty="0">
                <a:solidFill>
                  <a:schemeClr val="tx1"/>
                </a:solidFill>
                <a:latin typeface="DM Sans" panose="020B0604020202020204" charset="0"/>
              </a:rPr>
              <a:t>Preprocessing </a:t>
            </a:r>
          </a:p>
        </p:txBody>
      </p:sp>
    </p:spTree>
    <p:extLst>
      <p:ext uri="{BB962C8B-B14F-4D97-AF65-F5344CB8AC3E}">
        <p14:creationId xmlns:p14="http://schemas.microsoft.com/office/powerpoint/2010/main" val="2349174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FE6A30-FEDF-42A2-823C-F7A398488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247" y="922402"/>
            <a:ext cx="7479506" cy="317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434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74447-3988-83C4-B196-AD01B6688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21;p46">
            <a:extLst>
              <a:ext uri="{FF2B5EF4-FFF2-40B4-BE49-F238E27FC236}">
                <a16:creationId xmlns:a16="http://schemas.microsoft.com/office/drawing/2014/main" id="{6154C5AB-C64A-2D5C-2713-1FB6C29200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4096" y="303828"/>
            <a:ext cx="6879754" cy="7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dirty="0"/>
              <a:t>Methodology</a:t>
            </a:r>
            <a:endParaRPr sz="4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79B440-0BEF-94F5-64C9-23995427AC0A}"/>
              </a:ext>
            </a:extLst>
          </p:cNvPr>
          <p:cNvSpPr txBox="1"/>
          <p:nvPr/>
        </p:nvSpPr>
        <p:spPr>
          <a:xfrm>
            <a:off x="949505" y="1026676"/>
            <a:ext cx="4607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800" b="1" dirty="0">
                <a:solidFill>
                  <a:schemeClr val="tx1"/>
                </a:solidFill>
                <a:latin typeface="DM Sans" panose="020B0604020202020204" charset="0"/>
              </a:rPr>
              <a:t>Feature Extraction: Acoustic  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5435A21A-DB9D-EF74-8599-B848D103CEA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949505" y="1646275"/>
            <a:ext cx="7577461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3464" marR="0" indent="-283464" algn="l" rtl="0" eaLnBrk="0" fontAlgn="base" hangingPunct="0">
              <a:buClrTx/>
              <a:buSzPts val="1400"/>
              <a:buFont typeface="Arial" panose="020B0604020202020204" pitchFamily="34" charset="0"/>
              <a:buChar char="•"/>
            </a:pPr>
            <a:r>
              <a:rPr lang="en-IN" sz="1400" b="1" i="0" dirty="0">
                <a:solidFill>
                  <a:srgbClr val="000000"/>
                </a:solidFill>
                <a:effectLst/>
                <a:latin typeface="DM Sans" pitchFamily="2" charset="0"/>
                <a:ea typeface="DM Sans" pitchFamily="2" charset="0"/>
                <a:cs typeface="DM Sans" pitchFamily="2" charset="0"/>
              </a:rPr>
              <a:t>MFCC Computation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DM Sans" pitchFamily="2" charset="0"/>
                <a:ea typeface="DM Sans" pitchFamily="2" charset="0"/>
                <a:cs typeface="DM Sans" pitchFamily="2" charset="0"/>
              </a:rPr>
              <a:t>: </a:t>
            </a:r>
            <a:endParaRPr lang="en-IN" sz="1400" dirty="0">
              <a:effectLst/>
            </a:endParaRPr>
          </a:p>
          <a:p>
            <a:pPr marL="0" marR="0" indent="0" algn="l" rtl="0" eaLnBrk="0" fontAlgn="base" hangingPunct="0">
              <a:buNone/>
            </a:pPr>
            <a:r>
              <a:rPr lang="en-IN" sz="1400" b="0" i="0" dirty="0">
                <a:solidFill>
                  <a:srgbClr val="000000"/>
                </a:solidFill>
                <a:effectLst/>
                <a:latin typeface="DM Sans" pitchFamily="2" charset="0"/>
                <a:ea typeface="DM Sans" pitchFamily="2" charset="0"/>
                <a:cs typeface="DM Sans" pitchFamily="2" charset="0"/>
              </a:rPr>
              <a:t>Extracted 13 MFCCs using </a:t>
            </a:r>
            <a:r>
              <a:rPr lang="en-IN" sz="1400" b="0" i="0" dirty="0" err="1">
                <a:solidFill>
                  <a:srgbClr val="000000"/>
                </a:solidFill>
                <a:effectLst/>
                <a:latin typeface="DM Sans" pitchFamily="2" charset="0"/>
                <a:ea typeface="DM Sans" pitchFamily="2" charset="0"/>
                <a:cs typeface="DM Sans" pitchFamily="2" charset="0"/>
              </a:rPr>
              <a:t>torchaudio.transforms.MFCC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DM Sans" pitchFamily="2" charset="0"/>
                <a:ea typeface="DM Sans" pitchFamily="2" charset="0"/>
                <a:cs typeface="DM Sans" pitchFamily="2" charset="0"/>
              </a:rPr>
              <a:t> with matching Mel parameters (1024 FFT, 512 hop, 128 Mel bins).</a:t>
            </a:r>
          </a:p>
          <a:p>
            <a:pPr marL="0" marR="0" indent="0" algn="l" rtl="0" eaLnBrk="0" fontAlgn="base" hangingPunct="0">
              <a:buNone/>
            </a:pPr>
            <a:endParaRPr lang="en-IN" sz="1400" dirty="0">
              <a:effectLst/>
            </a:endParaRPr>
          </a:p>
          <a:p>
            <a:pPr marL="285750" marR="0" indent="-285750" algn="l" rtl="0" eaLnBrk="0" fontAlgn="base" hangingPunct="0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000000"/>
                </a:solidFill>
                <a:effectLst/>
                <a:latin typeface="DM Sans" pitchFamily="2" charset="0"/>
                <a:ea typeface="DM Sans" pitchFamily="2" charset="0"/>
                <a:cs typeface="DM Sans" pitchFamily="2" charset="0"/>
              </a:rPr>
              <a:t>Feature Visualization and Storage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DM Sans" pitchFamily="2" charset="0"/>
                <a:ea typeface="DM Sans" pitchFamily="2" charset="0"/>
                <a:cs typeface="DM Sans" pitchFamily="2" charset="0"/>
              </a:rPr>
              <a:t>: </a:t>
            </a:r>
            <a:endParaRPr lang="en-IN" sz="1400" dirty="0">
              <a:effectLst/>
            </a:endParaRPr>
          </a:p>
          <a:p>
            <a:pPr marL="0" marR="0" indent="0" algn="l" rtl="0" eaLnBrk="0" fontAlgn="base" hangingPunct="0"/>
            <a:r>
              <a:rPr lang="en-US" sz="1400" b="0" i="0" dirty="0">
                <a:solidFill>
                  <a:srgbClr val="000000"/>
                </a:solidFill>
                <a:effectLst/>
                <a:latin typeface="DM Sans" pitchFamily="2" charset="0"/>
                <a:ea typeface="DM Sans" pitchFamily="2" charset="0"/>
                <a:cs typeface="DM Sans" pitchFamily="2" charset="0"/>
              </a:rPr>
              <a:t>Saved Mel-Spectrograms and MFCCs as .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DM Sans" pitchFamily="2" charset="0"/>
                <a:ea typeface="DM Sans" pitchFamily="2" charset="0"/>
                <a:cs typeface="DM Sans" pitchFamily="2" charset="0"/>
              </a:rPr>
              <a:t>png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DM Sans" pitchFamily="2" charset="0"/>
                <a:ea typeface="DM Sans" pitchFamily="2" charset="0"/>
                <a:cs typeface="DM Sans" pitchFamily="2" charset="0"/>
              </a:rPr>
              <a:t> files (e.g., sample_1_mel_spectrogram.png) and preprocessed audio as .wav for further use.</a:t>
            </a:r>
            <a:endParaRPr lang="en-IN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49300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FF94E67-421A-4BDD-9FAC-D68172B263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01" r="13854"/>
          <a:stretch/>
        </p:blipFill>
        <p:spPr>
          <a:xfrm>
            <a:off x="707233" y="335759"/>
            <a:ext cx="4650581" cy="23691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ED96B3-78C2-4FC8-9508-FDF5FBE88A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45" t="-669" r="9164" b="669"/>
          <a:stretch/>
        </p:blipFill>
        <p:spPr>
          <a:xfrm>
            <a:off x="4036726" y="2793392"/>
            <a:ext cx="4385756" cy="201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38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FCE1C-F777-31BC-80FA-3521A98C3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21;p46">
            <a:extLst>
              <a:ext uri="{FF2B5EF4-FFF2-40B4-BE49-F238E27FC236}">
                <a16:creationId xmlns:a16="http://schemas.microsoft.com/office/drawing/2014/main" id="{615D510E-59AB-CA6B-F835-E7EA9E6239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2123" y="226723"/>
            <a:ext cx="6879754" cy="7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dirty="0"/>
              <a:t>Methodology</a:t>
            </a:r>
            <a:endParaRPr sz="4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5106D3-C9DC-964B-1967-FA07539B6777}"/>
              </a:ext>
            </a:extLst>
          </p:cNvPr>
          <p:cNvSpPr txBox="1"/>
          <p:nvPr/>
        </p:nvSpPr>
        <p:spPr>
          <a:xfrm>
            <a:off x="861060" y="927898"/>
            <a:ext cx="4607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800" b="1" dirty="0">
                <a:solidFill>
                  <a:schemeClr val="tx1"/>
                </a:solidFill>
                <a:latin typeface="DM Sans" panose="020B0604020202020204" charset="0"/>
              </a:rPr>
              <a:t>Feature Extraction: Spatial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CA136D7-66BF-124C-F7AA-160174D46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060" y="1366009"/>
            <a:ext cx="7421880" cy="289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Interaural Time Difference (ITD) Estimation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: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Computed ITD using energy-weighted centroid shift method to determine time delays between audio channels.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M Sans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Interaural Level Difference (ILD) Calculation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: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Estimated ILD in dB using mean power analysis to measure amplitude differences across channels.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M Sans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Direction of Arrival (DOA) Determination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: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Calculated DOA using Generalized Cross-Correlation with Phase Transform (GCC-PHAT) to estimate sound source angles.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M Sans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Beamforming Application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: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Applied simple beamforming with weighted summation (e.g., [0.6, 0.4]) and saved beamformed audio as .wav files for further use.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M Sans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ACB840-51B5-4F17-90F5-3F1C52AC0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23" y="4332972"/>
            <a:ext cx="6611273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10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4F013-D931-D714-235F-370C26E66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21;p46">
            <a:extLst>
              <a:ext uri="{FF2B5EF4-FFF2-40B4-BE49-F238E27FC236}">
                <a16:creationId xmlns:a16="http://schemas.microsoft.com/office/drawing/2014/main" id="{D58E52A5-B602-B15C-760F-A1D2B9E9C6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4096" y="278933"/>
            <a:ext cx="6879754" cy="7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dirty="0"/>
              <a:t>Methodology</a:t>
            </a:r>
            <a:endParaRPr sz="4400" dirty="0"/>
          </a:p>
        </p:txBody>
      </p:sp>
      <p:sp>
        <p:nvSpPr>
          <p:cNvPr id="10" name="Google Shape;1322;p46">
            <a:extLst>
              <a:ext uri="{FF2B5EF4-FFF2-40B4-BE49-F238E27FC236}">
                <a16:creationId xmlns:a16="http://schemas.microsoft.com/office/drawing/2014/main" id="{BF32E7F3-57C5-E037-AB6B-64BE987E671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80251" y="1343006"/>
            <a:ext cx="4863312" cy="2186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buNone/>
            </a:pPr>
            <a:r>
              <a:rPr lang="en-US" sz="1200" b="1" dirty="0" err="1">
                <a:solidFill>
                  <a:schemeClr val="tx1"/>
                </a:solidFill>
              </a:rPr>
              <a:t>Superformer</a:t>
            </a:r>
            <a:r>
              <a:rPr lang="en-US" sz="1200" b="1" dirty="0">
                <a:solidFill>
                  <a:schemeClr val="tx1"/>
                </a:solidFill>
              </a:rPr>
              <a:t>:</a:t>
            </a:r>
          </a:p>
          <a:p>
            <a:pPr algn="l">
              <a:buNone/>
            </a:pPr>
            <a:endParaRPr lang="en-US" sz="1200" b="1" dirty="0">
              <a:solidFill>
                <a:schemeClr val="tx1"/>
              </a:solidFill>
            </a:endParaRPr>
          </a:p>
          <a:p>
            <a:pPr marL="285750" indent="-171450" algn="l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Processes Acoustic Features</a:t>
            </a:r>
            <a:r>
              <a:rPr lang="en-US" sz="1200" dirty="0">
                <a:solidFill>
                  <a:schemeClr val="tx1"/>
                </a:solidFill>
              </a:rPr>
              <a:t>: Extracts and models temporal and spectral patterns from Mel-Spectrograms using CNN and Transformer layers.</a:t>
            </a:r>
          </a:p>
          <a:p>
            <a:pPr marL="285750" indent="-171450" algn="l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  <a:p>
            <a:pPr marL="285750" indent="-171450" algn="l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Enhances Speech Dependencies</a:t>
            </a:r>
            <a:r>
              <a:rPr lang="en-US" sz="1200" dirty="0">
                <a:solidFill>
                  <a:schemeClr val="tx1"/>
                </a:solidFill>
              </a:rPr>
              <a:t>: Captures local and global relationships in the audio data for improved separation.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  <a:p>
            <a:pPr marL="114300" indent="0" algn="l"/>
            <a:endParaRPr lang="en-US" sz="1200" dirty="0">
              <a:solidFill>
                <a:schemeClr val="tx1"/>
              </a:solidFill>
            </a:endParaRPr>
          </a:p>
          <a:p>
            <a:pPr marL="285750" indent="-285750" algn="l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latin typeface="DM Sans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7CD9EA-C410-0DAA-C812-C63FF39F1D8E}"/>
              </a:ext>
            </a:extLst>
          </p:cNvPr>
          <p:cNvSpPr txBox="1"/>
          <p:nvPr/>
        </p:nvSpPr>
        <p:spPr>
          <a:xfrm>
            <a:off x="892058" y="824167"/>
            <a:ext cx="4607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800" b="1" dirty="0">
                <a:solidFill>
                  <a:schemeClr val="tx1"/>
                </a:solidFill>
                <a:latin typeface="DM Sans" panose="020B0604020202020204" charset="0"/>
              </a:rPr>
              <a:t>Models: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EE8277-C918-C039-9ABA-CDD8A6B8B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058" y="3070929"/>
            <a:ext cx="486331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Architecture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: Combines 2D CNN layers (16, 32 channels) with 4 Transformer Encoder layers and 8 attention heads.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M Sans" pitchFamily="2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Output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: Transforms input into a high-dimensional feature space (32 ×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n_mels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/4) for fusion.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M Sans" pitchFamily="2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Function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: Processes acoustic features (Mel-Spectrograms) to capture local and global speech dependencies.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DED45D-9B75-4860-8178-144CA1297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418" y="1351409"/>
            <a:ext cx="22955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692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CB2E5-690E-94A1-A9CB-6BBC8FBB9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21;p46">
            <a:extLst>
              <a:ext uri="{FF2B5EF4-FFF2-40B4-BE49-F238E27FC236}">
                <a16:creationId xmlns:a16="http://schemas.microsoft.com/office/drawing/2014/main" id="{B7027EB6-824B-0C37-5256-DED8A20D41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4096" y="278933"/>
            <a:ext cx="6879754" cy="7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dirty="0"/>
              <a:t>Methodology</a:t>
            </a:r>
            <a:endParaRPr sz="4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A49512-1373-0802-BEB5-9E20AD4D1094}"/>
              </a:ext>
            </a:extLst>
          </p:cNvPr>
          <p:cNvSpPr txBox="1"/>
          <p:nvPr/>
        </p:nvSpPr>
        <p:spPr>
          <a:xfrm>
            <a:off x="888248" y="912713"/>
            <a:ext cx="4607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800" b="1" dirty="0">
                <a:solidFill>
                  <a:schemeClr val="tx1"/>
                </a:solidFill>
                <a:latin typeface="DM Sans" panose="020B0604020202020204" charset="0"/>
              </a:rPr>
              <a:t>Models: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CFDCEDB-A79F-276B-CD08-1C8C1DF1E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777" y="1338623"/>
            <a:ext cx="479150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200" b="1" dirty="0" err="1">
                <a:solidFill>
                  <a:schemeClr val="tx1"/>
                </a:solidFill>
                <a:latin typeface="Arial" panose="020B0604020202020204" pitchFamily="34" charset="0"/>
              </a:rPr>
              <a:t>S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paRsep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Analyzes Spatial Features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Transforms ITD, ILD, and DOA into a refined feature space using Linear layers and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ReLU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activation.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Supports Localization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Provides spatial context to aid in distinguishing speaker positions.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03DE0BB9-955C-1BAC-1B27-98A0B38C9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778" y="3002575"/>
            <a:ext cx="479151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Architecture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Consists of 2 Linear layers with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ReLU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activation, mapping 3D spatial features to a 128D hidden space.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Function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Extracts and refines spatial cues (ITD, ILD, DOA) for integration with acoustic features.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Output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Provides a processed spatial feature vector for cross-attention.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ACB18F-CE26-4B49-AE49-30676FA10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987" y="1338623"/>
            <a:ext cx="215265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730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FA031-C71C-5C01-385F-465F987D1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21;p46">
            <a:extLst>
              <a:ext uri="{FF2B5EF4-FFF2-40B4-BE49-F238E27FC236}">
                <a16:creationId xmlns:a16="http://schemas.microsoft.com/office/drawing/2014/main" id="{847A661E-AF03-A533-C971-FB703607C8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7060" y="182813"/>
            <a:ext cx="6879754" cy="7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dirty="0"/>
              <a:t>Methodology</a:t>
            </a:r>
            <a:endParaRPr sz="4400" dirty="0"/>
          </a:p>
        </p:txBody>
      </p:sp>
      <p:sp>
        <p:nvSpPr>
          <p:cNvPr id="10" name="Google Shape;1322;p46">
            <a:extLst>
              <a:ext uri="{FF2B5EF4-FFF2-40B4-BE49-F238E27FC236}">
                <a16:creationId xmlns:a16="http://schemas.microsoft.com/office/drawing/2014/main" id="{D53213B0-B3E3-350C-E1D7-A117224EBF5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40760" y="1119237"/>
            <a:ext cx="4381310" cy="2356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buNone/>
            </a:pPr>
            <a:r>
              <a:rPr lang="en-US" sz="1200" b="1" dirty="0" err="1">
                <a:solidFill>
                  <a:schemeClr val="tx1"/>
                </a:solidFill>
              </a:rPr>
              <a:t>SeparationModel</a:t>
            </a:r>
            <a:r>
              <a:rPr lang="en-US" sz="1200" b="1" dirty="0">
                <a:solidFill>
                  <a:schemeClr val="tx1"/>
                </a:solidFill>
              </a:rPr>
              <a:t>:</a:t>
            </a:r>
          </a:p>
          <a:p>
            <a:pPr algn="l">
              <a:buNone/>
            </a:pPr>
            <a:endParaRPr lang="en-US" sz="1200" b="1" dirty="0">
              <a:solidFill>
                <a:schemeClr val="tx1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Fuses Features</a:t>
            </a:r>
            <a:r>
              <a:rPr lang="en-US" sz="1200" dirty="0">
                <a:solidFill>
                  <a:schemeClr val="tx1"/>
                </a:solidFill>
              </a:rPr>
              <a:t>: Combines acoustic outputs from </a:t>
            </a:r>
            <a:r>
              <a:rPr lang="en-US" sz="1200" dirty="0" err="1">
                <a:solidFill>
                  <a:schemeClr val="tx1"/>
                </a:solidFill>
              </a:rPr>
              <a:t>Superformer</a:t>
            </a:r>
            <a:r>
              <a:rPr lang="en-US" sz="1200" dirty="0">
                <a:solidFill>
                  <a:schemeClr val="tx1"/>
                </a:solidFill>
              </a:rPr>
              <a:t> and spatial outputs from </a:t>
            </a:r>
            <a:r>
              <a:rPr lang="en-US" sz="1200" dirty="0" err="1">
                <a:solidFill>
                  <a:schemeClr val="tx1"/>
                </a:solidFill>
              </a:rPr>
              <a:t>SpaRsep</a:t>
            </a:r>
            <a:r>
              <a:rPr lang="en-US" sz="1200" dirty="0">
                <a:solidFill>
                  <a:schemeClr val="tx1"/>
                </a:solidFill>
              </a:rPr>
              <a:t> via Cross-Attention.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Generates Separation Masks</a:t>
            </a:r>
            <a:r>
              <a:rPr lang="en-US" sz="1200" dirty="0">
                <a:solidFill>
                  <a:schemeClr val="tx1"/>
                </a:solidFill>
              </a:rPr>
              <a:t>: Produces two masks to isolate and reconstruct audio for Speaker 1 and Speaker 2.</a:t>
            </a:r>
          </a:p>
          <a:p>
            <a:pPr marL="0" indent="0" algn="l">
              <a:lnSpc>
                <a:spcPct val="150000"/>
              </a:lnSpc>
              <a:spcAft>
                <a:spcPts val="1200"/>
              </a:spcAft>
            </a:pPr>
            <a:endParaRPr lang="en-US" sz="1200" dirty="0">
              <a:solidFill>
                <a:schemeClr val="tx1"/>
              </a:solidFill>
              <a:latin typeface="DM Sans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810F5E-7A57-D314-5403-91C7D784CF64}"/>
              </a:ext>
            </a:extLst>
          </p:cNvPr>
          <p:cNvSpPr txBox="1"/>
          <p:nvPr/>
        </p:nvSpPr>
        <p:spPr>
          <a:xfrm>
            <a:off x="825151" y="912713"/>
            <a:ext cx="4607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800" b="1" dirty="0">
                <a:solidFill>
                  <a:schemeClr val="tx1"/>
                </a:solidFill>
                <a:latin typeface="DM Sans" panose="020B0604020202020204" charset="0"/>
              </a:rPr>
              <a:t>Models: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F25E4E1-4A25-8096-A8A9-EAC60BBA52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151" y="2976513"/>
            <a:ext cx="4675537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Architecture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: Integrates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Superformer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SpaRsep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, and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CrossAttentionLayer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, with two mask heads (Linear layers) for speakers.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M Sans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Function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: Fuses acoustic and spatial features to generate separation masks, applied to Mel-Spectrograms.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M Sans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Output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: Produces two sigmoid masks for separating Speaker 1 and Speaker 2 audio.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C4921A-26EE-4604-8B7A-BA8527EAD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895" y="1282045"/>
            <a:ext cx="2963954" cy="318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601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21;p46">
            <a:extLst>
              <a:ext uri="{FF2B5EF4-FFF2-40B4-BE49-F238E27FC236}">
                <a16:creationId xmlns:a16="http://schemas.microsoft.com/office/drawing/2014/main" id="{209A3718-F1A1-4A8E-B574-0EAC8A4D17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2659" y="215494"/>
            <a:ext cx="6879754" cy="7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Results</a:t>
            </a:r>
            <a:endParaRPr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E879B4-4239-4E85-9FBC-C9F764121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60" y="1813550"/>
            <a:ext cx="7753279" cy="21255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71B515-1D18-482A-9653-CA25E5CC3F02}"/>
              </a:ext>
            </a:extLst>
          </p:cNvPr>
          <p:cNvSpPr txBox="1"/>
          <p:nvPr/>
        </p:nvSpPr>
        <p:spPr>
          <a:xfrm>
            <a:off x="821530" y="1090078"/>
            <a:ext cx="4607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800" b="1" dirty="0">
                <a:solidFill>
                  <a:schemeClr val="tx1"/>
                </a:solidFill>
                <a:latin typeface="DM Sans" panose="020B0604020202020204" charset="0"/>
              </a:rPr>
              <a:t>Epochs of Training</a:t>
            </a:r>
          </a:p>
        </p:txBody>
      </p:sp>
    </p:spTree>
    <p:extLst>
      <p:ext uri="{BB962C8B-B14F-4D97-AF65-F5344CB8AC3E}">
        <p14:creationId xmlns:p14="http://schemas.microsoft.com/office/powerpoint/2010/main" val="3040617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A91DD-727C-AC16-D4C1-BD189EC18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21;p46">
            <a:extLst>
              <a:ext uri="{FF2B5EF4-FFF2-40B4-BE49-F238E27FC236}">
                <a16:creationId xmlns:a16="http://schemas.microsoft.com/office/drawing/2014/main" id="{8013C944-66BA-86BF-8943-92891C8D08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2659" y="215494"/>
            <a:ext cx="6879754" cy="7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Results</a:t>
            </a:r>
            <a:endParaRPr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487BAC-2D0C-4894-A5AB-4A711CDC3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200" y="1526167"/>
            <a:ext cx="4615599" cy="271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80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46"/>
          <p:cNvSpPr txBox="1">
            <a:spLocks noGrp="1"/>
          </p:cNvSpPr>
          <p:nvPr>
            <p:ph type="title"/>
          </p:nvPr>
        </p:nvSpPr>
        <p:spPr>
          <a:xfrm>
            <a:off x="2192809" y="386943"/>
            <a:ext cx="5158200" cy="7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Introdution</a:t>
            </a:r>
            <a:endParaRPr dirty="0"/>
          </a:p>
        </p:txBody>
      </p:sp>
      <p:sp>
        <p:nvSpPr>
          <p:cNvPr id="1322" name="Google Shape;1322;p46"/>
          <p:cNvSpPr txBox="1">
            <a:spLocks noGrp="1"/>
          </p:cNvSpPr>
          <p:nvPr>
            <p:ph type="subTitle" idx="1"/>
          </p:nvPr>
        </p:nvSpPr>
        <p:spPr>
          <a:xfrm>
            <a:off x="1397468" y="1537775"/>
            <a:ext cx="6349063" cy="33369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In real-world environments, multiple people often speak at the same time, making it difficult to separate individual voices.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Our project, </a:t>
            </a:r>
            <a:r>
              <a:rPr lang="en-US" sz="1400" b="1" dirty="0"/>
              <a:t>"Multi-Speaker Speech Separation Using Spatial and Acoustic Audio Features,"</a:t>
            </a:r>
            <a:r>
              <a:rPr lang="en-US" sz="1400" dirty="0"/>
              <a:t> focuses on isolating each speaker.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Applications in teleconferencing,</a:t>
            </a:r>
            <a:r>
              <a:rPr lang="en-IN" sz="1400" dirty="0"/>
              <a:t> hearing aids.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sz="1400" dirty="0"/>
          </a:p>
        </p:txBody>
      </p:sp>
      <p:grpSp>
        <p:nvGrpSpPr>
          <p:cNvPr id="1323" name="Google Shape;1323;p46"/>
          <p:cNvGrpSpPr/>
          <p:nvPr/>
        </p:nvGrpSpPr>
        <p:grpSpPr>
          <a:xfrm>
            <a:off x="8074688" y="418975"/>
            <a:ext cx="357300" cy="357300"/>
            <a:chOff x="981075" y="4248150"/>
            <a:chExt cx="357300" cy="357300"/>
          </a:xfrm>
        </p:grpSpPr>
        <p:sp>
          <p:nvSpPr>
            <p:cNvPr id="1324" name="Google Shape;1324;p46"/>
            <p:cNvSpPr/>
            <p:nvPr/>
          </p:nvSpPr>
          <p:spPr>
            <a:xfrm>
              <a:off x="981075" y="4248150"/>
              <a:ext cx="357300" cy="357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5" name="Google Shape;1325;p46"/>
            <p:cNvSpPr/>
            <p:nvPr/>
          </p:nvSpPr>
          <p:spPr>
            <a:xfrm>
              <a:off x="1077025" y="4344874"/>
              <a:ext cx="165400" cy="163852"/>
            </a:xfrm>
            <a:custGeom>
              <a:avLst/>
              <a:gdLst/>
              <a:ahLst/>
              <a:cxnLst/>
              <a:rect l="l" t="t" r="r" b="b"/>
              <a:pathLst>
                <a:path w="3678" h="3644" fill="none" extrusionOk="0">
                  <a:moveTo>
                    <a:pt x="3157" y="0"/>
                  </a:moveTo>
                  <a:lnTo>
                    <a:pt x="1839" y="1319"/>
                  </a:lnTo>
                  <a:lnTo>
                    <a:pt x="486" y="0"/>
                  </a:lnTo>
                  <a:lnTo>
                    <a:pt x="0" y="486"/>
                  </a:lnTo>
                  <a:lnTo>
                    <a:pt x="1319" y="1805"/>
                  </a:lnTo>
                  <a:lnTo>
                    <a:pt x="0" y="3158"/>
                  </a:lnTo>
                  <a:lnTo>
                    <a:pt x="486" y="3643"/>
                  </a:lnTo>
                  <a:lnTo>
                    <a:pt x="1839" y="2325"/>
                  </a:lnTo>
                  <a:lnTo>
                    <a:pt x="3157" y="3643"/>
                  </a:lnTo>
                  <a:lnTo>
                    <a:pt x="3678" y="3158"/>
                  </a:lnTo>
                  <a:lnTo>
                    <a:pt x="2325" y="1805"/>
                  </a:lnTo>
                  <a:lnTo>
                    <a:pt x="3678" y="486"/>
                  </a:lnTo>
                  <a:lnTo>
                    <a:pt x="3157" y="0"/>
                  </a:lnTo>
                  <a:lnTo>
                    <a:pt x="315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26" name="Google Shape;1326;p46"/>
          <p:cNvGrpSpPr/>
          <p:nvPr/>
        </p:nvGrpSpPr>
        <p:grpSpPr>
          <a:xfrm>
            <a:off x="6879465" y="3989569"/>
            <a:ext cx="1552523" cy="677706"/>
            <a:chOff x="6698661" y="3813369"/>
            <a:chExt cx="1552523" cy="677706"/>
          </a:xfrm>
        </p:grpSpPr>
        <p:grpSp>
          <p:nvGrpSpPr>
            <p:cNvPr id="1327" name="Google Shape;1327;p46"/>
            <p:cNvGrpSpPr/>
            <p:nvPr/>
          </p:nvGrpSpPr>
          <p:grpSpPr>
            <a:xfrm>
              <a:off x="7240917" y="3813369"/>
              <a:ext cx="1010267" cy="677706"/>
              <a:chOff x="7547121" y="4126026"/>
              <a:chExt cx="884879" cy="593594"/>
            </a:xfrm>
          </p:grpSpPr>
          <p:grpSp>
            <p:nvGrpSpPr>
              <p:cNvPr id="1328" name="Google Shape;1328;p46"/>
              <p:cNvGrpSpPr/>
              <p:nvPr/>
            </p:nvGrpSpPr>
            <p:grpSpPr>
              <a:xfrm>
                <a:off x="7547121" y="4126026"/>
                <a:ext cx="807768" cy="501969"/>
                <a:chOff x="7868946" y="4011726"/>
                <a:chExt cx="807768" cy="501969"/>
              </a:xfrm>
            </p:grpSpPr>
            <p:sp>
              <p:nvSpPr>
                <p:cNvPr id="1329" name="Google Shape;1329;p46"/>
                <p:cNvSpPr/>
                <p:nvPr/>
              </p:nvSpPr>
              <p:spPr>
                <a:xfrm>
                  <a:off x="7868946" y="4011726"/>
                  <a:ext cx="807768" cy="501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07" h="28590" extrusionOk="0">
                      <a:moveTo>
                        <a:pt x="1" y="0"/>
                      </a:moveTo>
                      <a:lnTo>
                        <a:pt x="1" y="28589"/>
                      </a:lnTo>
                      <a:lnTo>
                        <a:pt x="46007" y="28589"/>
                      </a:lnTo>
                      <a:lnTo>
                        <a:pt x="4600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30" name="Google Shape;1330;p46"/>
                <p:cNvSpPr/>
                <p:nvPr/>
              </p:nvSpPr>
              <p:spPr>
                <a:xfrm>
                  <a:off x="8624304" y="4040959"/>
                  <a:ext cx="29883" cy="29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2" h="1701" extrusionOk="0">
                      <a:moveTo>
                        <a:pt x="105" y="1"/>
                      </a:moveTo>
                      <a:lnTo>
                        <a:pt x="36" y="35"/>
                      </a:lnTo>
                      <a:lnTo>
                        <a:pt x="1" y="139"/>
                      </a:lnTo>
                      <a:lnTo>
                        <a:pt x="36" y="209"/>
                      </a:lnTo>
                      <a:lnTo>
                        <a:pt x="660" y="868"/>
                      </a:lnTo>
                      <a:lnTo>
                        <a:pt x="36" y="1493"/>
                      </a:lnTo>
                      <a:lnTo>
                        <a:pt x="1" y="1597"/>
                      </a:lnTo>
                      <a:lnTo>
                        <a:pt x="36" y="1666"/>
                      </a:lnTo>
                      <a:lnTo>
                        <a:pt x="105" y="1701"/>
                      </a:lnTo>
                      <a:lnTo>
                        <a:pt x="209" y="1666"/>
                      </a:lnTo>
                      <a:lnTo>
                        <a:pt x="834" y="1041"/>
                      </a:lnTo>
                      <a:lnTo>
                        <a:pt x="1493" y="1666"/>
                      </a:lnTo>
                      <a:lnTo>
                        <a:pt x="1562" y="1701"/>
                      </a:lnTo>
                      <a:lnTo>
                        <a:pt x="1666" y="1666"/>
                      </a:lnTo>
                      <a:lnTo>
                        <a:pt x="1701" y="1597"/>
                      </a:lnTo>
                      <a:lnTo>
                        <a:pt x="1666" y="1493"/>
                      </a:lnTo>
                      <a:lnTo>
                        <a:pt x="1007" y="868"/>
                      </a:lnTo>
                      <a:lnTo>
                        <a:pt x="1666" y="209"/>
                      </a:lnTo>
                      <a:lnTo>
                        <a:pt x="1701" y="139"/>
                      </a:lnTo>
                      <a:lnTo>
                        <a:pt x="1666" y="35"/>
                      </a:lnTo>
                      <a:lnTo>
                        <a:pt x="1562" y="1"/>
                      </a:lnTo>
                      <a:lnTo>
                        <a:pt x="1493" y="35"/>
                      </a:lnTo>
                      <a:lnTo>
                        <a:pt x="834" y="695"/>
                      </a:lnTo>
                      <a:lnTo>
                        <a:pt x="209" y="35"/>
                      </a:lnTo>
                      <a:lnTo>
                        <a:pt x="10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31" name="Google Shape;1331;p46"/>
                <p:cNvSpPr/>
                <p:nvPr/>
              </p:nvSpPr>
              <p:spPr>
                <a:xfrm>
                  <a:off x="8562186" y="4039133"/>
                  <a:ext cx="34114" cy="34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3" h="1944" extrusionOk="0">
                      <a:moveTo>
                        <a:pt x="1700" y="243"/>
                      </a:moveTo>
                      <a:lnTo>
                        <a:pt x="1700" y="1701"/>
                      </a:lnTo>
                      <a:lnTo>
                        <a:pt x="243" y="1701"/>
                      </a:lnTo>
                      <a:lnTo>
                        <a:pt x="243" y="243"/>
                      </a:lnTo>
                      <a:close/>
                      <a:moveTo>
                        <a:pt x="0" y="1"/>
                      </a:moveTo>
                      <a:lnTo>
                        <a:pt x="0" y="1943"/>
                      </a:lnTo>
                      <a:lnTo>
                        <a:pt x="1943" y="1943"/>
                      </a:lnTo>
                      <a:lnTo>
                        <a:pt x="194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32" name="Google Shape;1332;p46"/>
                <p:cNvSpPr/>
                <p:nvPr/>
              </p:nvSpPr>
              <p:spPr>
                <a:xfrm>
                  <a:off x="8506143" y="4056199"/>
                  <a:ext cx="34132" cy="42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4" h="243" extrusionOk="0">
                      <a:moveTo>
                        <a:pt x="104" y="0"/>
                      </a:moveTo>
                      <a:lnTo>
                        <a:pt x="35" y="35"/>
                      </a:lnTo>
                      <a:lnTo>
                        <a:pt x="0" y="139"/>
                      </a:lnTo>
                      <a:lnTo>
                        <a:pt x="35" y="208"/>
                      </a:lnTo>
                      <a:lnTo>
                        <a:pt x="104" y="243"/>
                      </a:lnTo>
                      <a:lnTo>
                        <a:pt x="1839" y="243"/>
                      </a:lnTo>
                      <a:lnTo>
                        <a:pt x="1908" y="208"/>
                      </a:lnTo>
                      <a:lnTo>
                        <a:pt x="1943" y="139"/>
                      </a:lnTo>
                      <a:lnTo>
                        <a:pt x="1908" y="35"/>
                      </a:lnTo>
                      <a:lnTo>
                        <a:pt x="18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333" name="Google Shape;1333;p46"/>
              <p:cNvGrpSpPr/>
              <p:nvPr/>
            </p:nvGrpSpPr>
            <p:grpSpPr>
              <a:xfrm>
                <a:off x="7623321" y="4217651"/>
                <a:ext cx="808679" cy="501969"/>
                <a:chOff x="6592596" y="2373026"/>
                <a:chExt cx="808679" cy="501969"/>
              </a:xfrm>
            </p:grpSpPr>
            <p:sp>
              <p:nvSpPr>
                <p:cNvPr id="1334" name="Google Shape;1334;p46"/>
                <p:cNvSpPr/>
                <p:nvPr/>
              </p:nvSpPr>
              <p:spPr>
                <a:xfrm>
                  <a:off x="6592596" y="2373026"/>
                  <a:ext cx="807768" cy="501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07" h="28590" extrusionOk="0">
                      <a:moveTo>
                        <a:pt x="1" y="0"/>
                      </a:moveTo>
                      <a:lnTo>
                        <a:pt x="1" y="28589"/>
                      </a:lnTo>
                      <a:lnTo>
                        <a:pt x="46007" y="28589"/>
                      </a:lnTo>
                      <a:lnTo>
                        <a:pt x="4600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35" name="Google Shape;1335;p46"/>
                <p:cNvSpPr/>
                <p:nvPr/>
              </p:nvSpPr>
              <p:spPr>
                <a:xfrm>
                  <a:off x="7347954" y="2402259"/>
                  <a:ext cx="29883" cy="29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2" h="1701" extrusionOk="0">
                      <a:moveTo>
                        <a:pt x="105" y="1"/>
                      </a:moveTo>
                      <a:lnTo>
                        <a:pt x="36" y="35"/>
                      </a:lnTo>
                      <a:lnTo>
                        <a:pt x="1" y="139"/>
                      </a:lnTo>
                      <a:lnTo>
                        <a:pt x="36" y="209"/>
                      </a:lnTo>
                      <a:lnTo>
                        <a:pt x="660" y="868"/>
                      </a:lnTo>
                      <a:lnTo>
                        <a:pt x="36" y="1493"/>
                      </a:lnTo>
                      <a:lnTo>
                        <a:pt x="1" y="1597"/>
                      </a:lnTo>
                      <a:lnTo>
                        <a:pt x="36" y="1666"/>
                      </a:lnTo>
                      <a:lnTo>
                        <a:pt x="105" y="1701"/>
                      </a:lnTo>
                      <a:lnTo>
                        <a:pt x="209" y="1666"/>
                      </a:lnTo>
                      <a:lnTo>
                        <a:pt x="834" y="1041"/>
                      </a:lnTo>
                      <a:lnTo>
                        <a:pt x="1493" y="1666"/>
                      </a:lnTo>
                      <a:lnTo>
                        <a:pt x="1562" y="1701"/>
                      </a:lnTo>
                      <a:lnTo>
                        <a:pt x="1666" y="1666"/>
                      </a:lnTo>
                      <a:lnTo>
                        <a:pt x="1701" y="1597"/>
                      </a:lnTo>
                      <a:lnTo>
                        <a:pt x="1666" y="1493"/>
                      </a:lnTo>
                      <a:lnTo>
                        <a:pt x="1007" y="868"/>
                      </a:lnTo>
                      <a:lnTo>
                        <a:pt x="1666" y="209"/>
                      </a:lnTo>
                      <a:lnTo>
                        <a:pt x="1701" y="139"/>
                      </a:lnTo>
                      <a:lnTo>
                        <a:pt x="1666" y="35"/>
                      </a:lnTo>
                      <a:lnTo>
                        <a:pt x="1562" y="1"/>
                      </a:lnTo>
                      <a:lnTo>
                        <a:pt x="1493" y="35"/>
                      </a:lnTo>
                      <a:lnTo>
                        <a:pt x="834" y="695"/>
                      </a:lnTo>
                      <a:lnTo>
                        <a:pt x="209" y="35"/>
                      </a:lnTo>
                      <a:lnTo>
                        <a:pt x="10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36" name="Google Shape;1336;p46"/>
                <p:cNvSpPr/>
                <p:nvPr/>
              </p:nvSpPr>
              <p:spPr>
                <a:xfrm>
                  <a:off x="7285836" y="2400433"/>
                  <a:ext cx="34114" cy="34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3" h="1944" extrusionOk="0">
                      <a:moveTo>
                        <a:pt x="1700" y="243"/>
                      </a:moveTo>
                      <a:lnTo>
                        <a:pt x="1700" y="1701"/>
                      </a:lnTo>
                      <a:lnTo>
                        <a:pt x="243" y="1701"/>
                      </a:lnTo>
                      <a:lnTo>
                        <a:pt x="243" y="243"/>
                      </a:lnTo>
                      <a:close/>
                      <a:moveTo>
                        <a:pt x="0" y="1"/>
                      </a:moveTo>
                      <a:lnTo>
                        <a:pt x="0" y="1943"/>
                      </a:lnTo>
                      <a:lnTo>
                        <a:pt x="1943" y="1943"/>
                      </a:lnTo>
                      <a:lnTo>
                        <a:pt x="194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37" name="Google Shape;1337;p46"/>
                <p:cNvSpPr/>
                <p:nvPr/>
              </p:nvSpPr>
              <p:spPr>
                <a:xfrm>
                  <a:off x="7229793" y="2417499"/>
                  <a:ext cx="34132" cy="42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4" h="243" extrusionOk="0">
                      <a:moveTo>
                        <a:pt x="104" y="0"/>
                      </a:moveTo>
                      <a:lnTo>
                        <a:pt x="35" y="35"/>
                      </a:lnTo>
                      <a:lnTo>
                        <a:pt x="0" y="139"/>
                      </a:lnTo>
                      <a:lnTo>
                        <a:pt x="35" y="208"/>
                      </a:lnTo>
                      <a:lnTo>
                        <a:pt x="104" y="243"/>
                      </a:lnTo>
                      <a:lnTo>
                        <a:pt x="1839" y="243"/>
                      </a:lnTo>
                      <a:lnTo>
                        <a:pt x="1908" y="208"/>
                      </a:lnTo>
                      <a:lnTo>
                        <a:pt x="1943" y="139"/>
                      </a:lnTo>
                      <a:lnTo>
                        <a:pt x="1908" y="35"/>
                      </a:lnTo>
                      <a:lnTo>
                        <a:pt x="18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cxnSp>
              <p:nvCxnSpPr>
                <p:cNvPr id="1338" name="Google Shape;1338;p46"/>
                <p:cNvCxnSpPr/>
                <p:nvPr/>
              </p:nvCxnSpPr>
              <p:spPr>
                <a:xfrm>
                  <a:off x="6594875" y="2465800"/>
                  <a:ext cx="806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339" name="Google Shape;1339;p46"/>
            <p:cNvGrpSpPr/>
            <p:nvPr/>
          </p:nvGrpSpPr>
          <p:grpSpPr>
            <a:xfrm>
              <a:off x="6698661" y="3940201"/>
              <a:ext cx="201777" cy="197103"/>
              <a:chOff x="1983715" y="1621340"/>
              <a:chExt cx="89975" cy="87887"/>
            </a:xfrm>
          </p:grpSpPr>
          <p:sp>
            <p:nvSpPr>
              <p:cNvPr id="1340" name="Google Shape;1340;p46"/>
              <p:cNvSpPr/>
              <p:nvPr/>
            </p:nvSpPr>
            <p:spPr>
              <a:xfrm>
                <a:off x="2021346" y="1658971"/>
                <a:ext cx="12623" cy="10488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21" extrusionOk="0">
                    <a:moveTo>
                      <a:pt x="1" y="0"/>
                    </a:moveTo>
                    <a:lnTo>
                      <a:pt x="1" y="221"/>
                    </a:lnTo>
                    <a:lnTo>
                      <a:pt x="265" y="221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1" name="Google Shape;1341;p46"/>
              <p:cNvSpPr/>
              <p:nvPr/>
            </p:nvSpPr>
            <p:spPr>
              <a:xfrm>
                <a:off x="2021346" y="1658971"/>
                <a:ext cx="12623" cy="10488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21" fill="none" extrusionOk="0">
                    <a:moveTo>
                      <a:pt x="265" y="0"/>
                    </a:moveTo>
                    <a:lnTo>
                      <a:pt x="1" y="0"/>
                    </a:lnTo>
                    <a:lnTo>
                      <a:pt x="1" y="221"/>
                    </a:lnTo>
                    <a:lnTo>
                      <a:pt x="265" y="221"/>
                    </a:lnTo>
                    <a:lnTo>
                      <a:pt x="26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2" name="Google Shape;1342;p46"/>
              <p:cNvSpPr/>
              <p:nvPr/>
            </p:nvSpPr>
            <p:spPr>
              <a:xfrm>
                <a:off x="2021346" y="1621340"/>
                <a:ext cx="14711" cy="87887"/>
              </a:xfrm>
              <a:custGeom>
                <a:avLst/>
                <a:gdLst/>
                <a:ahLst/>
                <a:cxnLst/>
                <a:rect l="l" t="t" r="r" b="b"/>
                <a:pathLst>
                  <a:path w="310" h="1852" extrusionOk="0">
                    <a:moveTo>
                      <a:pt x="1" y="0"/>
                    </a:moveTo>
                    <a:lnTo>
                      <a:pt x="1" y="1851"/>
                    </a:lnTo>
                    <a:lnTo>
                      <a:pt x="309" y="1851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3" name="Google Shape;1343;p46"/>
              <p:cNvSpPr/>
              <p:nvPr/>
            </p:nvSpPr>
            <p:spPr>
              <a:xfrm>
                <a:off x="1983715" y="1658971"/>
                <a:ext cx="89975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265" extrusionOk="0">
                    <a:moveTo>
                      <a:pt x="0" y="0"/>
                    </a:moveTo>
                    <a:lnTo>
                      <a:pt x="0" y="265"/>
                    </a:lnTo>
                    <a:lnTo>
                      <a:pt x="1896" y="265"/>
                    </a:lnTo>
                    <a:lnTo>
                      <a:pt x="18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344" name="Google Shape;1344;p46"/>
          <p:cNvGrpSpPr/>
          <p:nvPr/>
        </p:nvGrpSpPr>
        <p:grpSpPr>
          <a:xfrm>
            <a:off x="712001" y="376825"/>
            <a:ext cx="1416838" cy="1163700"/>
            <a:chOff x="712000" y="376825"/>
            <a:chExt cx="1695065" cy="1396646"/>
          </a:xfrm>
        </p:grpSpPr>
        <p:grpSp>
          <p:nvGrpSpPr>
            <p:cNvPr id="1345" name="Google Shape;1345;p46"/>
            <p:cNvGrpSpPr/>
            <p:nvPr/>
          </p:nvGrpSpPr>
          <p:grpSpPr>
            <a:xfrm>
              <a:off x="712000" y="376825"/>
              <a:ext cx="1361690" cy="828302"/>
              <a:chOff x="712000" y="376825"/>
              <a:chExt cx="1361690" cy="828302"/>
            </a:xfrm>
          </p:grpSpPr>
          <p:sp>
            <p:nvSpPr>
              <p:cNvPr id="1346" name="Google Shape;1346;p46"/>
              <p:cNvSpPr/>
              <p:nvPr/>
            </p:nvSpPr>
            <p:spPr>
              <a:xfrm>
                <a:off x="753854" y="414444"/>
                <a:ext cx="1282234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27020" h="266" extrusionOk="0">
                    <a:moveTo>
                      <a:pt x="0" y="1"/>
                    </a:moveTo>
                    <a:lnTo>
                      <a:pt x="0" y="265"/>
                    </a:lnTo>
                    <a:lnTo>
                      <a:pt x="27019" y="265"/>
                    </a:lnTo>
                    <a:lnTo>
                      <a:pt x="270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7" name="Google Shape;1347;p46"/>
              <p:cNvSpPr/>
              <p:nvPr/>
            </p:nvSpPr>
            <p:spPr>
              <a:xfrm>
                <a:off x="753854" y="414444"/>
                <a:ext cx="1282234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27020" h="266" fill="none" extrusionOk="0">
                    <a:moveTo>
                      <a:pt x="27019" y="1"/>
                    </a:moveTo>
                    <a:lnTo>
                      <a:pt x="0" y="1"/>
                    </a:lnTo>
                    <a:lnTo>
                      <a:pt x="0" y="265"/>
                    </a:lnTo>
                    <a:lnTo>
                      <a:pt x="27019" y="265"/>
                    </a:lnTo>
                    <a:lnTo>
                      <a:pt x="27019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8" name="Google Shape;1348;p46"/>
              <p:cNvSpPr/>
              <p:nvPr/>
            </p:nvSpPr>
            <p:spPr>
              <a:xfrm>
                <a:off x="753850" y="414449"/>
                <a:ext cx="12576" cy="745589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491" extrusionOk="0">
                    <a:moveTo>
                      <a:pt x="0" y="1"/>
                    </a:moveTo>
                    <a:lnTo>
                      <a:pt x="0" y="4849"/>
                    </a:lnTo>
                    <a:lnTo>
                      <a:pt x="264" y="4849"/>
                    </a:lnTo>
                    <a:lnTo>
                      <a:pt x="264" y="1"/>
                    </a:lnTo>
                    <a:close/>
                    <a:moveTo>
                      <a:pt x="0" y="5114"/>
                    </a:moveTo>
                    <a:lnTo>
                      <a:pt x="0" y="10227"/>
                    </a:lnTo>
                    <a:lnTo>
                      <a:pt x="264" y="10227"/>
                    </a:lnTo>
                    <a:lnTo>
                      <a:pt x="264" y="5114"/>
                    </a:lnTo>
                    <a:close/>
                    <a:moveTo>
                      <a:pt x="0" y="10491"/>
                    </a:moveTo>
                    <a:lnTo>
                      <a:pt x="0" y="15604"/>
                    </a:lnTo>
                    <a:lnTo>
                      <a:pt x="264" y="15604"/>
                    </a:lnTo>
                    <a:lnTo>
                      <a:pt x="264" y="10491"/>
                    </a:lnTo>
                    <a:close/>
                    <a:moveTo>
                      <a:pt x="0" y="15868"/>
                    </a:moveTo>
                    <a:lnTo>
                      <a:pt x="0" y="20981"/>
                    </a:lnTo>
                    <a:lnTo>
                      <a:pt x="264" y="20981"/>
                    </a:lnTo>
                    <a:lnTo>
                      <a:pt x="264" y="15868"/>
                    </a:lnTo>
                    <a:close/>
                    <a:moveTo>
                      <a:pt x="0" y="21246"/>
                    </a:moveTo>
                    <a:lnTo>
                      <a:pt x="0" y="26491"/>
                    </a:lnTo>
                    <a:lnTo>
                      <a:pt x="44" y="26491"/>
                    </a:lnTo>
                    <a:lnTo>
                      <a:pt x="44" y="26226"/>
                    </a:lnTo>
                    <a:lnTo>
                      <a:pt x="264" y="26226"/>
                    </a:lnTo>
                    <a:lnTo>
                      <a:pt x="264" y="212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9" name="Google Shape;1349;p46"/>
              <p:cNvSpPr/>
              <p:nvPr/>
            </p:nvSpPr>
            <p:spPr>
              <a:xfrm>
                <a:off x="1009009" y="414449"/>
                <a:ext cx="12576" cy="745568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227" extrusionOk="0">
                    <a:moveTo>
                      <a:pt x="0" y="1"/>
                    </a:moveTo>
                    <a:lnTo>
                      <a:pt x="0" y="4849"/>
                    </a:lnTo>
                    <a:lnTo>
                      <a:pt x="265" y="4849"/>
                    </a:lnTo>
                    <a:lnTo>
                      <a:pt x="265" y="1"/>
                    </a:lnTo>
                    <a:close/>
                    <a:moveTo>
                      <a:pt x="0" y="5114"/>
                    </a:moveTo>
                    <a:lnTo>
                      <a:pt x="0" y="10227"/>
                    </a:lnTo>
                    <a:lnTo>
                      <a:pt x="265" y="10227"/>
                    </a:lnTo>
                    <a:lnTo>
                      <a:pt x="265" y="5114"/>
                    </a:lnTo>
                    <a:close/>
                    <a:moveTo>
                      <a:pt x="0" y="10491"/>
                    </a:moveTo>
                    <a:lnTo>
                      <a:pt x="0" y="15604"/>
                    </a:lnTo>
                    <a:lnTo>
                      <a:pt x="265" y="15604"/>
                    </a:lnTo>
                    <a:lnTo>
                      <a:pt x="265" y="10491"/>
                    </a:lnTo>
                    <a:close/>
                    <a:moveTo>
                      <a:pt x="0" y="15868"/>
                    </a:moveTo>
                    <a:lnTo>
                      <a:pt x="0" y="20981"/>
                    </a:lnTo>
                    <a:lnTo>
                      <a:pt x="265" y="20981"/>
                    </a:lnTo>
                    <a:lnTo>
                      <a:pt x="265" y="15868"/>
                    </a:lnTo>
                    <a:close/>
                    <a:moveTo>
                      <a:pt x="0" y="21246"/>
                    </a:moveTo>
                    <a:lnTo>
                      <a:pt x="0" y="26226"/>
                    </a:lnTo>
                    <a:lnTo>
                      <a:pt x="265" y="26226"/>
                    </a:lnTo>
                    <a:lnTo>
                      <a:pt x="265" y="212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0" name="Google Shape;1350;p46"/>
              <p:cNvSpPr/>
              <p:nvPr/>
            </p:nvSpPr>
            <p:spPr>
              <a:xfrm>
                <a:off x="1009014" y="912238"/>
                <a:ext cx="12576" cy="24268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5114" fill="none" extrusionOk="0">
                    <a:moveTo>
                      <a:pt x="265" y="1"/>
                    </a:moveTo>
                    <a:lnTo>
                      <a:pt x="0" y="1"/>
                    </a:lnTo>
                    <a:lnTo>
                      <a:pt x="0" y="5114"/>
                    </a:lnTo>
                    <a:lnTo>
                      <a:pt x="265" y="5114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1" name="Google Shape;1351;p46"/>
              <p:cNvSpPr/>
              <p:nvPr/>
            </p:nvSpPr>
            <p:spPr>
              <a:xfrm>
                <a:off x="1009014" y="657078"/>
                <a:ext cx="12576" cy="24268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5114" fill="none" extrusionOk="0">
                    <a:moveTo>
                      <a:pt x="265" y="1"/>
                    </a:moveTo>
                    <a:lnTo>
                      <a:pt x="0" y="1"/>
                    </a:lnTo>
                    <a:lnTo>
                      <a:pt x="0" y="5114"/>
                    </a:lnTo>
                    <a:lnTo>
                      <a:pt x="265" y="5114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2" name="Google Shape;1352;p46"/>
              <p:cNvSpPr/>
              <p:nvPr/>
            </p:nvSpPr>
            <p:spPr>
              <a:xfrm>
                <a:off x="1009014" y="414447"/>
                <a:ext cx="12576" cy="230157"/>
              </a:xfrm>
              <a:custGeom>
                <a:avLst/>
                <a:gdLst/>
                <a:ahLst/>
                <a:cxnLst/>
                <a:rect l="l" t="t" r="r" b="b"/>
                <a:pathLst>
                  <a:path w="265" h="4850" fill="none" extrusionOk="0">
                    <a:moveTo>
                      <a:pt x="265" y="1"/>
                    </a:moveTo>
                    <a:lnTo>
                      <a:pt x="0" y="1"/>
                    </a:lnTo>
                    <a:lnTo>
                      <a:pt x="0" y="4849"/>
                    </a:lnTo>
                    <a:lnTo>
                      <a:pt x="265" y="4849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3" name="Google Shape;1353;p46"/>
              <p:cNvSpPr/>
              <p:nvPr/>
            </p:nvSpPr>
            <p:spPr>
              <a:xfrm>
                <a:off x="1264167" y="414449"/>
                <a:ext cx="12623" cy="745568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6227" extrusionOk="0">
                    <a:moveTo>
                      <a:pt x="1" y="1"/>
                    </a:moveTo>
                    <a:lnTo>
                      <a:pt x="1" y="4849"/>
                    </a:lnTo>
                    <a:lnTo>
                      <a:pt x="265" y="4849"/>
                    </a:lnTo>
                    <a:lnTo>
                      <a:pt x="265" y="1"/>
                    </a:lnTo>
                    <a:close/>
                    <a:moveTo>
                      <a:pt x="1" y="5114"/>
                    </a:moveTo>
                    <a:lnTo>
                      <a:pt x="1" y="10227"/>
                    </a:lnTo>
                    <a:lnTo>
                      <a:pt x="265" y="10227"/>
                    </a:lnTo>
                    <a:lnTo>
                      <a:pt x="265" y="5114"/>
                    </a:lnTo>
                    <a:close/>
                    <a:moveTo>
                      <a:pt x="1" y="10491"/>
                    </a:moveTo>
                    <a:lnTo>
                      <a:pt x="1" y="15604"/>
                    </a:lnTo>
                    <a:lnTo>
                      <a:pt x="265" y="15604"/>
                    </a:lnTo>
                    <a:lnTo>
                      <a:pt x="265" y="10491"/>
                    </a:lnTo>
                    <a:close/>
                    <a:moveTo>
                      <a:pt x="1" y="15868"/>
                    </a:moveTo>
                    <a:lnTo>
                      <a:pt x="1" y="20981"/>
                    </a:lnTo>
                    <a:lnTo>
                      <a:pt x="265" y="20981"/>
                    </a:lnTo>
                    <a:lnTo>
                      <a:pt x="265" y="15868"/>
                    </a:lnTo>
                    <a:close/>
                    <a:moveTo>
                      <a:pt x="1" y="21246"/>
                    </a:moveTo>
                    <a:lnTo>
                      <a:pt x="1" y="26226"/>
                    </a:lnTo>
                    <a:lnTo>
                      <a:pt x="265" y="26226"/>
                    </a:lnTo>
                    <a:lnTo>
                      <a:pt x="265" y="212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4" name="Google Shape;1354;p46"/>
              <p:cNvSpPr/>
              <p:nvPr/>
            </p:nvSpPr>
            <p:spPr>
              <a:xfrm>
                <a:off x="1264173" y="912238"/>
                <a:ext cx="12623" cy="242685"/>
              </a:xfrm>
              <a:custGeom>
                <a:avLst/>
                <a:gdLst/>
                <a:ahLst/>
                <a:cxnLst/>
                <a:rect l="l" t="t" r="r" b="b"/>
                <a:pathLst>
                  <a:path w="266" h="5114" fill="none" extrusionOk="0">
                    <a:moveTo>
                      <a:pt x="265" y="1"/>
                    </a:moveTo>
                    <a:lnTo>
                      <a:pt x="1" y="1"/>
                    </a:lnTo>
                    <a:lnTo>
                      <a:pt x="1" y="5114"/>
                    </a:lnTo>
                    <a:lnTo>
                      <a:pt x="265" y="5114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5" name="Google Shape;1355;p46"/>
              <p:cNvSpPr/>
              <p:nvPr/>
            </p:nvSpPr>
            <p:spPr>
              <a:xfrm>
                <a:off x="1264173" y="657078"/>
                <a:ext cx="12623" cy="242685"/>
              </a:xfrm>
              <a:custGeom>
                <a:avLst/>
                <a:gdLst/>
                <a:ahLst/>
                <a:cxnLst/>
                <a:rect l="l" t="t" r="r" b="b"/>
                <a:pathLst>
                  <a:path w="266" h="5114" fill="none" extrusionOk="0">
                    <a:moveTo>
                      <a:pt x="265" y="1"/>
                    </a:moveTo>
                    <a:lnTo>
                      <a:pt x="1" y="1"/>
                    </a:lnTo>
                    <a:lnTo>
                      <a:pt x="1" y="5114"/>
                    </a:lnTo>
                    <a:lnTo>
                      <a:pt x="265" y="5114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6" name="Google Shape;1356;p46"/>
              <p:cNvSpPr/>
              <p:nvPr/>
            </p:nvSpPr>
            <p:spPr>
              <a:xfrm>
                <a:off x="1264173" y="414447"/>
                <a:ext cx="12623" cy="230157"/>
              </a:xfrm>
              <a:custGeom>
                <a:avLst/>
                <a:gdLst/>
                <a:ahLst/>
                <a:cxnLst/>
                <a:rect l="l" t="t" r="r" b="b"/>
                <a:pathLst>
                  <a:path w="266" h="4850" fill="none" extrusionOk="0">
                    <a:moveTo>
                      <a:pt x="265" y="1"/>
                    </a:moveTo>
                    <a:lnTo>
                      <a:pt x="1" y="1"/>
                    </a:lnTo>
                    <a:lnTo>
                      <a:pt x="1" y="4849"/>
                    </a:lnTo>
                    <a:lnTo>
                      <a:pt x="265" y="4849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7" name="Google Shape;1357;p46"/>
              <p:cNvSpPr/>
              <p:nvPr/>
            </p:nvSpPr>
            <p:spPr>
              <a:xfrm>
                <a:off x="1519373" y="414449"/>
                <a:ext cx="12576" cy="745568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227" extrusionOk="0">
                    <a:moveTo>
                      <a:pt x="0" y="1"/>
                    </a:moveTo>
                    <a:lnTo>
                      <a:pt x="0" y="4849"/>
                    </a:lnTo>
                    <a:lnTo>
                      <a:pt x="265" y="4849"/>
                    </a:lnTo>
                    <a:lnTo>
                      <a:pt x="265" y="1"/>
                    </a:lnTo>
                    <a:close/>
                    <a:moveTo>
                      <a:pt x="0" y="5114"/>
                    </a:moveTo>
                    <a:lnTo>
                      <a:pt x="0" y="10227"/>
                    </a:lnTo>
                    <a:lnTo>
                      <a:pt x="265" y="10227"/>
                    </a:lnTo>
                    <a:lnTo>
                      <a:pt x="265" y="5114"/>
                    </a:lnTo>
                    <a:close/>
                    <a:moveTo>
                      <a:pt x="0" y="10491"/>
                    </a:moveTo>
                    <a:lnTo>
                      <a:pt x="0" y="15604"/>
                    </a:lnTo>
                    <a:lnTo>
                      <a:pt x="265" y="15604"/>
                    </a:lnTo>
                    <a:lnTo>
                      <a:pt x="265" y="10491"/>
                    </a:lnTo>
                    <a:close/>
                    <a:moveTo>
                      <a:pt x="0" y="15868"/>
                    </a:moveTo>
                    <a:lnTo>
                      <a:pt x="0" y="20981"/>
                    </a:lnTo>
                    <a:lnTo>
                      <a:pt x="265" y="20981"/>
                    </a:lnTo>
                    <a:lnTo>
                      <a:pt x="265" y="15868"/>
                    </a:lnTo>
                    <a:close/>
                    <a:moveTo>
                      <a:pt x="0" y="21246"/>
                    </a:moveTo>
                    <a:lnTo>
                      <a:pt x="0" y="26226"/>
                    </a:lnTo>
                    <a:lnTo>
                      <a:pt x="265" y="26226"/>
                    </a:lnTo>
                    <a:lnTo>
                      <a:pt x="265" y="212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8" name="Google Shape;1358;p46"/>
              <p:cNvSpPr/>
              <p:nvPr/>
            </p:nvSpPr>
            <p:spPr>
              <a:xfrm>
                <a:off x="1519380" y="912238"/>
                <a:ext cx="12576" cy="24268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5114" fill="none" extrusionOk="0">
                    <a:moveTo>
                      <a:pt x="265" y="1"/>
                    </a:moveTo>
                    <a:lnTo>
                      <a:pt x="0" y="1"/>
                    </a:lnTo>
                    <a:lnTo>
                      <a:pt x="0" y="5114"/>
                    </a:lnTo>
                    <a:lnTo>
                      <a:pt x="265" y="5114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9" name="Google Shape;1359;p46"/>
              <p:cNvSpPr/>
              <p:nvPr/>
            </p:nvSpPr>
            <p:spPr>
              <a:xfrm>
                <a:off x="1519380" y="657078"/>
                <a:ext cx="12576" cy="24268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5114" fill="none" extrusionOk="0">
                    <a:moveTo>
                      <a:pt x="265" y="1"/>
                    </a:moveTo>
                    <a:lnTo>
                      <a:pt x="0" y="1"/>
                    </a:lnTo>
                    <a:lnTo>
                      <a:pt x="0" y="5114"/>
                    </a:lnTo>
                    <a:lnTo>
                      <a:pt x="265" y="5114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0" name="Google Shape;1360;p46"/>
              <p:cNvSpPr/>
              <p:nvPr/>
            </p:nvSpPr>
            <p:spPr>
              <a:xfrm>
                <a:off x="1519380" y="414447"/>
                <a:ext cx="12576" cy="230157"/>
              </a:xfrm>
              <a:custGeom>
                <a:avLst/>
                <a:gdLst/>
                <a:ahLst/>
                <a:cxnLst/>
                <a:rect l="l" t="t" r="r" b="b"/>
                <a:pathLst>
                  <a:path w="265" h="4850" fill="none" extrusionOk="0">
                    <a:moveTo>
                      <a:pt x="265" y="1"/>
                    </a:moveTo>
                    <a:lnTo>
                      <a:pt x="0" y="1"/>
                    </a:lnTo>
                    <a:lnTo>
                      <a:pt x="0" y="4849"/>
                    </a:lnTo>
                    <a:lnTo>
                      <a:pt x="265" y="4849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1" name="Google Shape;1361;p46"/>
              <p:cNvSpPr/>
              <p:nvPr/>
            </p:nvSpPr>
            <p:spPr>
              <a:xfrm>
                <a:off x="1774532" y="414449"/>
                <a:ext cx="12576" cy="745568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227" extrusionOk="0">
                    <a:moveTo>
                      <a:pt x="1" y="1"/>
                    </a:moveTo>
                    <a:lnTo>
                      <a:pt x="1" y="4849"/>
                    </a:lnTo>
                    <a:lnTo>
                      <a:pt x="265" y="4849"/>
                    </a:lnTo>
                    <a:lnTo>
                      <a:pt x="265" y="1"/>
                    </a:lnTo>
                    <a:close/>
                    <a:moveTo>
                      <a:pt x="1" y="5114"/>
                    </a:moveTo>
                    <a:lnTo>
                      <a:pt x="1" y="10227"/>
                    </a:lnTo>
                    <a:lnTo>
                      <a:pt x="265" y="10227"/>
                    </a:lnTo>
                    <a:lnTo>
                      <a:pt x="265" y="5114"/>
                    </a:lnTo>
                    <a:close/>
                    <a:moveTo>
                      <a:pt x="1" y="10491"/>
                    </a:moveTo>
                    <a:lnTo>
                      <a:pt x="1" y="15604"/>
                    </a:lnTo>
                    <a:lnTo>
                      <a:pt x="265" y="15604"/>
                    </a:lnTo>
                    <a:lnTo>
                      <a:pt x="265" y="10491"/>
                    </a:lnTo>
                    <a:close/>
                    <a:moveTo>
                      <a:pt x="1" y="15868"/>
                    </a:moveTo>
                    <a:lnTo>
                      <a:pt x="1" y="20981"/>
                    </a:lnTo>
                    <a:lnTo>
                      <a:pt x="265" y="20981"/>
                    </a:lnTo>
                    <a:lnTo>
                      <a:pt x="265" y="15868"/>
                    </a:lnTo>
                    <a:close/>
                    <a:moveTo>
                      <a:pt x="1" y="21246"/>
                    </a:moveTo>
                    <a:lnTo>
                      <a:pt x="1" y="26226"/>
                    </a:lnTo>
                    <a:lnTo>
                      <a:pt x="265" y="26226"/>
                    </a:lnTo>
                    <a:lnTo>
                      <a:pt x="265" y="212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2" name="Google Shape;1362;p46"/>
              <p:cNvSpPr/>
              <p:nvPr/>
            </p:nvSpPr>
            <p:spPr>
              <a:xfrm>
                <a:off x="1774539" y="912238"/>
                <a:ext cx="12576" cy="24268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5114" fill="none" extrusionOk="0">
                    <a:moveTo>
                      <a:pt x="265" y="1"/>
                    </a:moveTo>
                    <a:lnTo>
                      <a:pt x="1" y="1"/>
                    </a:lnTo>
                    <a:lnTo>
                      <a:pt x="1" y="5114"/>
                    </a:lnTo>
                    <a:lnTo>
                      <a:pt x="265" y="5114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3" name="Google Shape;1363;p46"/>
              <p:cNvSpPr/>
              <p:nvPr/>
            </p:nvSpPr>
            <p:spPr>
              <a:xfrm>
                <a:off x="1774539" y="657078"/>
                <a:ext cx="12576" cy="24268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5114" fill="none" extrusionOk="0">
                    <a:moveTo>
                      <a:pt x="265" y="1"/>
                    </a:moveTo>
                    <a:lnTo>
                      <a:pt x="1" y="1"/>
                    </a:lnTo>
                    <a:lnTo>
                      <a:pt x="1" y="5114"/>
                    </a:lnTo>
                    <a:lnTo>
                      <a:pt x="265" y="5114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4" name="Google Shape;1364;p46"/>
              <p:cNvSpPr/>
              <p:nvPr/>
            </p:nvSpPr>
            <p:spPr>
              <a:xfrm>
                <a:off x="1774539" y="414447"/>
                <a:ext cx="12576" cy="230157"/>
              </a:xfrm>
              <a:custGeom>
                <a:avLst/>
                <a:gdLst/>
                <a:ahLst/>
                <a:cxnLst/>
                <a:rect l="l" t="t" r="r" b="b"/>
                <a:pathLst>
                  <a:path w="265" h="4850" fill="none" extrusionOk="0">
                    <a:moveTo>
                      <a:pt x="265" y="1"/>
                    </a:moveTo>
                    <a:lnTo>
                      <a:pt x="1" y="1"/>
                    </a:lnTo>
                    <a:lnTo>
                      <a:pt x="1" y="4849"/>
                    </a:lnTo>
                    <a:lnTo>
                      <a:pt x="265" y="4849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5" name="Google Shape;1365;p46"/>
              <p:cNvSpPr/>
              <p:nvPr/>
            </p:nvSpPr>
            <p:spPr>
              <a:xfrm>
                <a:off x="2021339" y="415687"/>
                <a:ext cx="14711" cy="743112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6403" extrusionOk="0">
                    <a:moveTo>
                      <a:pt x="1" y="1"/>
                    </a:moveTo>
                    <a:lnTo>
                      <a:pt x="1" y="4805"/>
                    </a:lnTo>
                    <a:lnTo>
                      <a:pt x="309" y="4805"/>
                    </a:lnTo>
                    <a:lnTo>
                      <a:pt x="309" y="1"/>
                    </a:lnTo>
                    <a:close/>
                    <a:moveTo>
                      <a:pt x="1" y="5070"/>
                    </a:moveTo>
                    <a:lnTo>
                      <a:pt x="1" y="10183"/>
                    </a:lnTo>
                    <a:lnTo>
                      <a:pt x="309" y="10183"/>
                    </a:lnTo>
                    <a:lnTo>
                      <a:pt x="309" y="5070"/>
                    </a:lnTo>
                    <a:close/>
                    <a:moveTo>
                      <a:pt x="1" y="10447"/>
                    </a:moveTo>
                    <a:lnTo>
                      <a:pt x="1" y="15560"/>
                    </a:lnTo>
                    <a:lnTo>
                      <a:pt x="309" y="15560"/>
                    </a:lnTo>
                    <a:lnTo>
                      <a:pt x="309" y="10447"/>
                    </a:lnTo>
                    <a:close/>
                    <a:moveTo>
                      <a:pt x="1" y="15824"/>
                    </a:moveTo>
                    <a:lnTo>
                      <a:pt x="1" y="20937"/>
                    </a:lnTo>
                    <a:lnTo>
                      <a:pt x="309" y="20937"/>
                    </a:lnTo>
                    <a:lnTo>
                      <a:pt x="309" y="15824"/>
                    </a:lnTo>
                    <a:close/>
                    <a:moveTo>
                      <a:pt x="1" y="21202"/>
                    </a:moveTo>
                    <a:lnTo>
                      <a:pt x="1" y="26182"/>
                    </a:lnTo>
                    <a:lnTo>
                      <a:pt x="265" y="26182"/>
                    </a:lnTo>
                    <a:lnTo>
                      <a:pt x="265" y="26403"/>
                    </a:lnTo>
                    <a:lnTo>
                      <a:pt x="309" y="26403"/>
                    </a:lnTo>
                    <a:lnTo>
                      <a:pt x="309" y="2120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6" name="Google Shape;1366;p46"/>
              <p:cNvSpPr/>
              <p:nvPr/>
            </p:nvSpPr>
            <p:spPr>
              <a:xfrm>
                <a:off x="2021339" y="1018358"/>
                <a:ext cx="14711" cy="14788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5202" fill="none" extrusionOk="0">
                    <a:moveTo>
                      <a:pt x="309" y="1"/>
                    </a:moveTo>
                    <a:lnTo>
                      <a:pt x="1" y="1"/>
                    </a:lnTo>
                    <a:lnTo>
                      <a:pt x="1" y="4981"/>
                    </a:lnTo>
                    <a:lnTo>
                      <a:pt x="265" y="4981"/>
                    </a:lnTo>
                    <a:lnTo>
                      <a:pt x="265" y="5202"/>
                    </a:lnTo>
                    <a:lnTo>
                      <a:pt x="309" y="5202"/>
                    </a:lnTo>
                    <a:lnTo>
                      <a:pt x="309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7" name="Google Shape;1367;p46"/>
              <p:cNvSpPr/>
              <p:nvPr/>
            </p:nvSpPr>
            <p:spPr>
              <a:xfrm>
                <a:off x="766382" y="644551"/>
                <a:ext cx="1255042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447" h="265" extrusionOk="0">
                    <a:moveTo>
                      <a:pt x="0" y="0"/>
                    </a:moveTo>
                    <a:lnTo>
                      <a:pt x="0" y="265"/>
                    </a:lnTo>
                    <a:lnTo>
                      <a:pt x="5113" y="265"/>
                    </a:lnTo>
                    <a:lnTo>
                      <a:pt x="5113" y="0"/>
                    </a:lnTo>
                    <a:close/>
                    <a:moveTo>
                      <a:pt x="5378" y="0"/>
                    </a:moveTo>
                    <a:lnTo>
                      <a:pt x="5378" y="265"/>
                    </a:lnTo>
                    <a:lnTo>
                      <a:pt x="10491" y="265"/>
                    </a:lnTo>
                    <a:lnTo>
                      <a:pt x="10491" y="0"/>
                    </a:lnTo>
                    <a:close/>
                    <a:moveTo>
                      <a:pt x="10755" y="0"/>
                    </a:moveTo>
                    <a:lnTo>
                      <a:pt x="10755" y="265"/>
                    </a:lnTo>
                    <a:lnTo>
                      <a:pt x="15868" y="265"/>
                    </a:lnTo>
                    <a:lnTo>
                      <a:pt x="15868" y="0"/>
                    </a:lnTo>
                    <a:close/>
                    <a:moveTo>
                      <a:pt x="16133" y="0"/>
                    </a:moveTo>
                    <a:lnTo>
                      <a:pt x="16133" y="265"/>
                    </a:lnTo>
                    <a:lnTo>
                      <a:pt x="21246" y="265"/>
                    </a:lnTo>
                    <a:lnTo>
                      <a:pt x="21246" y="0"/>
                    </a:lnTo>
                    <a:close/>
                    <a:moveTo>
                      <a:pt x="21510" y="0"/>
                    </a:moveTo>
                    <a:lnTo>
                      <a:pt x="21510" y="265"/>
                    </a:lnTo>
                    <a:lnTo>
                      <a:pt x="26447" y="265"/>
                    </a:lnTo>
                    <a:lnTo>
                      <a:pt x="264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8" name="Google Shape;1368;p46"/>
              <p:cNvSpPr/>
              <p:nvPr/>
            </p:nvSpPr>
            <p:spPr>
              <a:xfrm>
                <a:off x="766382" y="644551"/>
                <a:ext cx="242685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5114" h="265" fill="none" extrusionOk="0">
                    <a:moveTo>
                      <a:pt x="5113" y="0"/>
                    </a:moveTo>
                    <a:lnTo>
                      <a:pt x="0" y="0"/>
                    </a:lnTo>
                    <a:lnTo>
                      <a:pt x="0" y="265"/>
                    </a:lnTo>
                    <a:lnTo>
                      <a:pt x="5113" y="265"/>
                    </a:lnTo>
                    <a:lnTo>
                      <a:pt x="5113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9" name="Google Shape;1369;p46"/>
              <p:cNvSpPr/>
              <p:nvPr/>
            </p:nvSpPr>
            <p:spPr>
              <a:xfrm>
                <a:off x="1021541" y="644551"/>
                <a:ext cx="242685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5114" h="265" fill="none" extrusionOk="0">
                    <a:moveTo>
                      <a:pt x="5114" y="0"/>
                    </a:moveTo>
                    <a:lnTo>
                      <a:pt x="1" y="0"/>
                    </a:lnTo>
                    <a:lnTo>
                      <a:pt x="1" y="265"/>
                    </a:lnTo>
                    <a:lnTo>
                      <a:pt x="5114" y="265"/>
                    </a:lnTo>
                    <a:lnTo>
                      <a:pt x="5114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0" name="Google Shape;1370;p46"/>
              <p:cNvSpPr/>
              <p:nvPr/>
            </p:nvSpPr>
            <p:spPr>
              <a:xfrm>
                <a:off x="1276748" y="644551"/>
                <a:ext cx="242685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5114" h="265" fill="none" extrusionOk="0">
                    <a:moveTo>
                      <a:pt x="5113" y="0"/>
                    </a:moveTo>
                    <a:lnTo>
                      <a:pt x="0" y="0"/>
                    </a:lnTo>
                    <a:lnTo>
                      <a:pt x="0" y="265"/>
                    </a:lnTo>
                    <a:lnTo>
                      <a:pt x="5113" y="265"/>
                    </a:lnTo>
                    <a:lnTo>
                      <a:pt x="5113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1" name="Google Shape;1371;p46"/>
              <p:cNvSpPr/>
              <p:nvPr/>
            </p:nvSpPr>
            <p:spPr>
              <a:xfrm>
                <a:off x="1531907" y="644551"/>
                <a:ext cx="242685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5114" h="265" fill="none" extrusionOk="0">
                    <a:moveTo>
                      <a:pt x="5114" y="0"/>
                    </a:moveTo>
                    <a:lnTo>
                      <a:pt x="1" y="0"/>
                    </a:lnTo>
                    <a:lnTo>
                      <a:pt x="1" y="265"/>
                    </a:lnTo>
                    <a:lnTo>
                      <a:pt x="5114" y="265"/>
                    </a:lnTo>
                    <a:lnTo>
                      <a:pt x="5114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2" name="Google Shape;1372;p46"/>
              <p:cNvSpPr/>
              <p:nvPr/>
            </p:nvSpPr>
            <p:spPr>
              <a:xfrm>
                <a:off x="1787067" y="644551"/>
                <a:ext cx="234333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265" fill="none" extrusionOk="0">
                    <a:moveTo>
                      <a:pt x="4938" y="0"/>
                    </a:moveTo>
                    <a:lnTo>
                      <a:pt x="1" y="0"/>
                    </a:lnTo>
                    <a:lnTo>
                      <a:pt x="1" y="265"/>
                    </a:lnTo>
                    <a:lnTo>
                      <a:pt x="4938" y="265"/>
                    </a:lnTo>
                    <a:lnTo>
                      <a:pt x="4938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3" name="Google Shape;1373;p46"/>
              <p:cNvSpPr/>
              <p:nvPr/>
            </p:nvSpPr>
            <p:spPr>
              <a:xfrm>
                <a:off x="753854" y="644551"/>
                <a:ext cx="12576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5" extrusionOk="0">
                    <a:moveTo>
                      <a:pt x="0" y="0"/>
                    </a:moveTo>
                    <a:lnTo>
                      <a:pt x="0" y="265"/>
                    </a:lnTo>
                    <a:lnTo>
                      <a:pt x="264" y="265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4" name="Google Shape;1374;p46"/>
              <p:cNvSpPr/>
              <p:nvPr/>
            </p:nvSpPr>
            <p:spPr>
              <a:xfrm>
                <a:off x="753854" y="644551"/>
                <a:ext cx="12576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5" fill="none" extrusionOk="0">
                    <a:moveTo>
                      <a:pt x="264" y="0"/>
                    </a:moveTo>
                    <a:lnTo>
                      <a:pt x="0" y="0"/>
                    </a:lnTo>
                    <a:lnTo>
                      <a:pt x="0" y="265"/>
                    </a:lnTo>
                    <a:lnTo>
                      <a:pt x="264" y="265"/>
                    </a:lnTo>
                    <a:lnTo>
                      <a:pt x="264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5" name="Google Shape;1375;p46"/>
              <p:cNvSpPr/>
              <p:nvPr/>
            </p:nvSpPr>
            <p:spPr>
              <a:xfrm>
                <a:off x="1009014" y="644551"/>
                <a:ext cx="12576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5" extrusionOk="0">
                    <a:moveTo>
                      <a:pt x="0" y="0"/>
                    </a:moveTo>
                    <a:lnTo>
                      <a:pt x="0" y="265"/>
                    </a:lnTo>
                    <a:lnTo>
                      <a:pt x="265" y="265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6" name="Google Shape;1376;p46"/>
              <p:cNvSpPr/>
              <p:nvPr/>
            </p:nvSpPr>
            <p:spPr>
              <a:xfrm>
                <a:off x="1009014" y="644551"/>
                <a:ext cx="12576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5" fill="none" extrusionOk="0">
                    <a:moveTo>
                      <a:pt x="265" y="0"/>
                    </a:moveTo>
                    <a:lnTo>
                      <a:pt x="0" y="0"/>
                    </a:lnTo>
                    <a:lnTo>
                      <a:pt x="0" y="265"/>
                    </a:lnTo>
                    <a:lnTo>
                      <a:pt x="265" y="265"/>
                    </a:lnTo>
                    <a:lnTo>
                      <a:pt x="26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7" name="Google Shape;1377;p46"/>
              <p:cNvSpPr/>
              <p:nvPr/>
            </p:nvSpPr>
            <p:spPr>
              <a:xfrm>
                <a:off x="1264173" y="644551"/>
                <a:ext cx="12623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65" extrusionOk="0">
                    <a:moveTo>
                      <a:pt x="1" y="0"/>
                    </a:moveTo>
                    <a:lnTo>
                      <a:pt x="1" y="265"/>
                    </a:lnTo>
                    <a:lnTo>
                      <a:pt x="265" y="265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8" name="Google Shape;1378;p46"/>
              <p:cNvSpPr/>
              <p:nvPr/>
            </p:nvSpPr>
            <p:spPr>
              <a:xfrm>
                <a:off x="1264173" y="644551"/>
                <a:ext cx="12623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65" fill="none" extrusionOk="0">
                    <a:moveTo>
                      <a:pt x="265" y="0"/>
                    </a:moveTo>
                    <a:lnTo>
                      <a:pt x="1" y="0"/>
                    </a:lnTo>
                    <a:lnTo>
                      <a:pt x="1" y="265"/>
                    </a:lnTo>
                    <a:lnTo>
                      <a:pt x="265" y="265"/>
                    </a:lnTo>
                    <a:lnTo>
                      <a:pt x="26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9" name="Google Shape;1379;p46"/>
              <p:cNvSpPr/>
              <p:nvPr/>
            </p:nvSpPr>
            <p:spPr>
              <a:xfrm>
                <a:off x="1519380" y="644551"/>
                <a:ext cx="12576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5" extrusionOk="0">
                    <a:moveTo>
                      <a:pt x="0" y="0"/>
                    </a:moveTo>
                    <a:lnTo>
                      <a:pt x="0" y="265"/>
                    </a:lnTo>
                    <a:lnTo>
                      <a:pt x="265" y="265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0" name="Google Shape;1380;p46"/>
              <p:cNvSpPr/>
              <p:nvPr/>
            </p:nvSpPr>
            <p:spPr>
              <a:xfrm>
                <a:off x="1519380" y="644551"/>
                <a:ext cx="12576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5" fill="none" extrusionOk="0">
                    <a:moveTo>
                      <a:pt x="265" y="0"/>
                    </a:moveTo>
                    <a:lnTo>
                      <a:pt x="0" y="0"/>
                    </a:lnTo>
                    <a:lnTo>
                      <a:pt x="0" y="265"/>
                    </a:lnTo>
                    <a:lnTo>
                      <a:pt x="265" y="265"/>
                    </a:lnTo>
                    <a:lnTo>
                      <a:pt x="26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1" name="Google Shape;1381;p46"/>
              <p:cNvSpPr/>
              <p:nvPr/>
            </p:nvSpPr>
            <p:spPr>
              <a:xfrm>
                <a:off x="1774539" y="644551"/>
                <a:ext cx="12576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5" extrusionOk="0">
                    <a:moveTo>
                      <a:pt x="1" y="0"/>
                    </a:moveTo>
                    <a:lnTo>
                      <a:pt x="1" y="265"/>
                    </a:lnTo>
                    <a:lnTo>
                      <a:pt x="265" y="265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2" name="Google Shape;1382;p46"/>
              <p:cNvSpPr/>
              <p:nvPr/>
            </p:nvSpPr>
            <p:spPr>
              <a:xfrm>
                <a:off x="1774539" y="644551"/>
                <a:ext cx="12576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5" fill="none" extrusionOk="0">
                    <a:moveTo>
                      <a:pt x="265" y="0"/>
                    </a:moveTo>
                    <a:lnTo>
                      <a:pt x="1" y="0"/>
                    </a:lnTo>
                    <a:lnTo>
                      <a:pt x="1" y="265"/>
                    </a:lnTo>
                    <a:lnTo>
                      <a:pt x="265" y="265"/>
                    </a:lnTo>
                    <a:lnTo>
                      <a:pt x="26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3" name="Google Shape;1383;p46"/>
              <p:cNvSpPr/>
              <p:nvPr/>
            </p:nvSpPr>
            <p:spPr>
              <a:xfrm>
                <a:off x="2021346" y="644551"/>
                <a:ext cx="14711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65" extrusionOk="0">
                    <a:moveTo>
                      <a:pt x="1" y="0"/>
                    </a:moveTo>
                    <a:lnTo>
                      <a:pt x="1" y="265"/>
                    </a:lnTo>
                    <a:lnTo>
                      <a:pt x="309" y="265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4" name="Google Shape;1384;p46"/>
              <p:cNvSpPr/>
              <p:nvPr/>
            </p:nvSpPr>
            <p:spPr>
              <a:xfrm>
                <a:off x="2021346" y="644551"/>
                <a:ext cx="14711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65" fill="none" extrusionOk="0">
                    <a:moveTo>
                      <a:pt x="309" y="0"/>
                    </a:moveTo>
                    <a:lnTo>
                      <a:pt x="1" y="0"/>
                    </a:lnTo>
                    <a:lnTo>
                      <a:pt x="1" y="265"/>
                    </a:lnTo>
                    <a:lnTo>
                      <a:pt x="309" y="265"/>
                    </a:lnTo>
                    <a:lnTo>
                      <a:pt x="309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5" name="Google Shape;1385;p46"/>
              <p:cNvSpPr/>
              <p:nvPr/>
            </p:nvSpPr>
            <p:spPr>
              <a:xfrm>
                <a:off x="766382" y="899710"/>
                <a:ext cx="1255042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447" h="265" extrusionOk="0">
                    <a:moveTo>
                      <a:pt x="0" y="1"/>
                    </a:moveTo>
                    <a:lnTo>
                      <a:pt x="0" y="265"/>
                    </a:lnTo>
                    <a:lnTo>
                      <a:pt x="5113" y="265"/>
                    </a:lnTo>
                    <a:lnTo>
                      <a:pt x="5113" y="1"/>
                    </a:lnTo>
                    <a:close/>
                    <a:moveTo>
                      <a:pt x="5378" y="1"/>
                    </a:moveTo>
                    <a:lnTo>
                      <a:pt x="5378" y="265"/>
                    </a:lnTo>
                    <a:lnTo>
                      <a:pt x="10491" y="265"/>
                    </a:lnTo>
                    <a:lnTo>
                      <a:pt x="10491" y="1"/>
                    </a:lnTo>
                    <a:close/>
                    <a:moveTo>
                      <a:pt x="10755" y="1"/>
                    </a:moveTo>
                    <a:lnTo>
                      <a:pt x="10755" y="265"/>
                    </a:lnTo>
                    <a:lnTo>
                      <a:pt x="15868" y="265"/>
                    </a:lnTo>
                    <a:lnTo>
                      <a:pt x="15868" y="1"/>
                    </a:lnTo>
                    <a:close/>
                    <a:moveTo>
                      <a:pt x="16133" y="1"/>
                    </a:moveTo>
                    <a:lnTo>
                      <a:pt x="16133" y="265"/>
                    </a:lnTo>
                    <a:lnTo>
                      <a:pt x="21246" y="265"/>
                    </a:lnTo>
                    <a:lnTo>
                      <a:pt x="21246" y="1"/>
                    </a:lnTo>
                    <a:close/>
                    <a:moveTo>
                      <a:pt x="21510" y="1"/>
                    </a:moveTo>
                    <a:lnTo>
                      <a:pt x="21510" y="265"/>
                    </a:lnTo>
                    <a:lnTo>
                      <a:pt x="26447" y="265"/>
                    </a:lnTo>
                    <a:lnTo>
                      <a:pt x="264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6" name="Google Shape;1386;p46"/>
              <p:cNvSpPr/>
              <p:nvPr/>
            </p:nvSpPr>
            <p:spPr>
              <a:xfrm>
                <a:off x="766382" y="899710"/>
                <a:ext cx="242685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5114" h="265" fill="none" extrusionOk="0">
                    <a:moveTo>
                      <a:pt x="5113" y="1"/>
                    </a:moveTo>
                    <a:lnTo>
                      <a:pt x="0" y="1"/>
                    </a:lnTo>
                    <a:lnTo>
                      <a:pt x="0" y="265"/>
                    </a:lnTo>
                    <a:lnTo>
                      <a:pt x="5113" y="265"/>
                    </a:lnTo>
                    <a:lnTo>
                      <a:pt x="5113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7" name="Google Shape;1387;p46"/>
              <p:cNvSpPr/>
              <p:nvPr/>
            </p:nvSpPr>
            <p:spPr>
              <a:xfrm>
                <a:off x="1021541" y="899710"/>
                <a:ext cx="242685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5114" h="265" fill="none" extrusionOk="0">
                    <a:moveTo>
                      <a:pt x="5114" y="1"/>
                    </a:moveTo>
                    <a:lnTo>
                      <a:pt x="1" y="1"/>
                    </a:lnTo>
                    <a:lnTo>
                      <a:pt x="1" y="265"/>
                    </a:lnTo>
                    <a:lnTo>
                      <a:pt x="5114" y="265"/>
                    </a:lnTo>
                    <a:lnTo>
                      <a:pt x="5114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8" name="Google Shape;1388;p46"/>
              <p:cNvSpPr/>
              <p:nvPr/>
            </p:nvSpPr>
            <p:spPr>
              <a:xfrm>
                <a:off x="1276748" y="899710"/>
                <a:ext cx="242685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5114" h="265" fill="none" extrusionOk="0">
                    <a:moveTo>
                      <a:pt x="5113" y="1"/>
                    </a:moveTo>
                    <a:lnTo>
                      <a:pt x="0" y="1"/>
                    </a:lnTo>
                    <a:lnTo>
                      <a:pt x="0" y="265"/>
                    </a:lnTo>
                    <a:lnTo>
                      <a:pt x="5113" y="265"/>
                    </a:lnTo>
                    <a:lnTo>
                      <a:pt x="5113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9" name="Google Shape;1389;p46"/>
              <p:cNvSpPr/>
              <p:nvPr/>
            </p:nvSpPr>
            <p:spPr>
              <a:xfrm>
                <a:off x="1531907" y="899710"/>
                <a:ext cx="242685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5114" h="265" fill="none" extrusionOk="0">
                    <a:moveTo>
                      <a:pt x="5114" y="1"/>
                    </a:moveTo>
                    <a:lnTo>
                      <a:pt x="1" y="1"/>
                    </a:lnTo>
                    <a:lnTo>
                      <a:pt x="1" y="265"/>
                    </a:lnTo>
                    <a:lnTo>
                      <a:pt x="5114" y="265"/>
                    </a:lnTo>
                    <a:lnTo>
                      <a:pt x="5114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0" name="Google Shape;1390;p46"/>
              <p:cNvSpPr/>
              <p:nvPr/>
            </p:nvSpPr>
            <p:spPr>
              <a:xfrm>
                <a:off x="1787067" y="899710"/>
                <a:ext cx="234333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265" fill="none" extrusionOk="0">
                    <a:moveTo>
                      <a:pt x="4938" y="1"/>
                    </a:moveTo>
                    <a:lnTo>
                      <a:pt x="1" y="1"/>
                    </a:lnTo>
                    <a:lnTo>
                      <a:pt x="1" y="265"/>
                    </a:lnTo>
                    <a:lnTo>
                      <a:pt x="4938" y="265"/>
                    </a:lnTo>
                    <a:lnTo>
                      <a:pt x="4938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1" name="Google Shape;1391;p46"/>
              <p:cNvSpPr/>
              <p:nvPr/>
            </p:nvSpPr>
            <p:spPr>
              <a:xfrm>
                <a:off x="753854" y="899710"/>
                <a:ext cx="12576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5" extrusionOk="0">
                    <a:moveTo>
                      <a:pt x="0" y="1"/>
                    </a:moveTo>
                    <a:lnTo>
                      <a:pt x="0" y="265"/>
                    </a:lnTo>
                    <a:lnTo>
                      <a:pt x="264" y="265"/>
                    </a:lnTo>
                    <a:lnTo>
                      <a:pt x="2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2" name="Google Shape;1392;p46"/>
              <p:cNvSpPr/>
              <p:nvPr/>
            </p:nvSpPr>
            <p:spPr>
              <a:xfrm>
                <a:off x="753854" y="899710"/>
                <a:ext cx="12576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5" fill="none" extrusionOk="0">
                    <a:moveTo>
                      <a:pt x="264" y="1"/>
                    </a:moveTo>
                    <a:lnTo>
                      <a:pt x="0" y="1"/>
                    </a:lnTo>
                    <a:lnTo>
                      <a:pt x="0" y="265"/>
                    </a:lnTo>
                    <a:lnTo>
                      <a:pt x="264" y="265"/>
                    </a:lnTo>
                    <a:lnTo>
                      <a:pt x="264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3" name="Google Shape;1393;p46"/>
              <p:cNvSpPr/>
              <p:nvPr/>
            </p:nvSpPr>
            <p:spPr>
              <a:xfrm>
                <a:off x="1009014" y="899710"/>
                <a:ext cx="12576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5" extrusionOk="0">
                    <a:moveTo>
                      <a:pt x="0" y="1"/>
                    </a:moveTo>
                    <a:lnTo>
                      <a:pt x="0" y="265"/>
                    </a:lnTo>
                    <a:lnTo>
                      <a:pt x="265" y="265"/>
                    </a:lnTo>
                    <a:lnTo>
                      <a:pt x="2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4" name="Google Shape;1394;p46"/>
              <p:cNvSpPr/>
              <p:nvPr/>
            </p:nvSpPr>
            <p:spPr>
              <a:xfrm>
                <a:off x="1009014" y="899710"/>
                <a:ext cx="12576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5" fill="none" extrusionOk="0">
                    <a:moveTo>
                      <a:pt x="265" y="1"/>
                    </a:moveTo>
                    <a:lnTo>
                      <a:pt x="0" y="1"/>
                    </a:lnTo>
                    <a:lnTo>
                      <a:pt x="0" y="265"/>
                    </a:lnTo>
                    <a:lnTo>
                      <a:pt x="265" y="265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5" name="Google Shape;1395;p46"/>
              <p:cNvSpPr/>
              <p:nvPr/>
            </p:nvSpPr>
            <p:spPr>
              <a:xfrm>
                <a:off x="1264173" y="899710"/>
                <a:ext cx="12623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65" extrusionOk="0">
                    <a:moveTo>
                      <a:pt x="1" y="1"/>
                    </a:moveTo>
                    <a:lnTo>
                      <a:pt x="1" y="265"/>
                    </a:lnTo>
                    <a:lnTo>
                      <a:pt x="265" y="265"/>
                    </a:lnTo>
                    <a:lnTo>
                      <a:pt x="2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6" name="Google Shape;1396;p46"/>
              <p:cNvSpPr/>
              <p:nvPr/>
            </p:nvSpPr>
            <p:spPr>
              <a:xfrm>
                <a:off x="1264173" y="899710"/>
                <a:ext cx="12623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65" fill="none" extrusionOk="0">
                    <a:moveTo>
                      <a:pt x="265" y="1"/>
                    </a:moveTo>
                    <a:lnTo>
                      <a:pt x="1" y="1"/>
                    </a:lnTo>
                    <a:lnTo>
                      <a:pt x="1" y="265"/>
                    </a:lnTo>
                    <a:lnTo>
                      <a:pt x="265" y="265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7" name="Google Shape;1397;p46"/>
              <p:cNvSpPr/>
              <p:nvPr/>
            </p:nvSpPr>
            <p:spPr>
              <a:xfrm>
                <a:off x="1519380" y="899710"/>
                <a:ext cx="12576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5" extrusionOk="0">
                    <a:moveTo>
                      <a:pt x="0" y="1"/>
                    </a:moveTo>
                    <a:lnTo>
                      <a:pt x="0" y="265"/>
                    </a:lnTo>
                    <a:lnTo>
                      <a:pt x="265" y="265"/>
                    </a:lnTo>
                    <a:lnTo>
                      <a:pt x="2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8" name="Google Shape;1398;p46"/>
              <p:cNvSpPr/>
              <p:nvPr/>
            </p:nvSpPr>
            <p:spPr>
              <a:xfrm>
                <a:off x="1519380" y="899710"/>
                <a:ext cx="12576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5" fill="none" extrusionOk="0">
                    <a:moveTo>
                      <a:pt x="265" y="1"/>
                    </a:moveTo>
                    <a:lnTo>
                      <a:pt x="0" y="1"/>
                    </a:lnTo>
                    <a:lnTo>
                      <a:pt x="0" y="265"/>
                    </a:lnTo>
                    <a:lnTo>
                      <a:pt x="265" y="265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9" name="Google Shape;1399;p46"/>
              <p:cNvSpPr/>
              <p:nvPr/>
            </p:nvSpPr>
            <p:spPr>
              <a:xfrm>
                <a:off x="1774539" y="899710"/>
                <a:ext cx="12576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5" extrusionOk="0">
                    <a:moveTo>
                      <a:pt x="1" y="1"/>
                    </a:moveTo>
                    <a:lnTo>
                      <a:pt x="1" y="265"/>
                    </a:lnTo>
                    <a:lnTo>
                      <a:pt x="265" y="265"/>
                    </a:lnTo>
                    <a:lnTo>
                      <a:pt x="2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0" name="Google Shape;1400;p46"/>
              <p:cNvSpPr/>
              <p:nvPr/>
            </p:nvSpPr>
            <p:spPr>
              <a:xfrm>
                <a:off x="1774539" y="899710"/>
                <a:ext cx="12576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5" fill="none" extrusionOk="0">
                    <a:moveTo>
                      <a:pt x="265" y="1"/>
                    </a:moveTo>
                    <a:lnTo>
                      <a:pt x="1" y="1"/>
                    </a:lnTo>
                    <a:lnTo>
                      <a:pt x="1" y="265"/>
                    </a:lnTo>
                    <a:lnTo>
                      <a:pt x="265" y="265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1" name="Google Shape;1401;p46"/>
              <p:cNvSpPr/>
              <p:nvPr/>
            </p:nvSpPr>
            <p:spPr>
              <a:xfrm>
                <a:off x="2021346" y="899710"/>
                <a:ext cx="14711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65" extrusionOk="0">
                    <a:moveTo>
                      <a:pt x="1" y="1"/>
                    </a:moveTo>
                    <a:lnTo>
                      <a:pt x="1" y="265"/>
                    </a:lnTo>
                    <a:lnTo>
                      <a:pt x="309" y="265"/>
                    </a:lnTo>
                    <a:lnTo>
                      <a:pt x="3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2" name="Google Shape;1402;p46"/>
              <p:cNvSpPr/>
              <p:nvPr/>
            </p:nvSpPr>
            <p:spPr>
              <a:xfrm>
                <a:off x="2021346" y="899710"/>
                <a:ext cx="14711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65" fill="none" extrusionOk="0">
                    <a:moveTo>
                      <a:pt x="309" y="1"/>
                    </a:moveTo>
                    <a:lnTo>
                      <a:pt x="1" y="1"/>
                    </a:lnTo>
                    <a:lnTo>
                      <a:pt x="1" y="265"/>
                    </a:lnTo>
                    <a:lnTo>
                      <a:pt x="309" y="265"/>
                    </a:lnTo>
                    <a:lnTo>
                      <a:pt x="309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3" name="Google Shape;1403;p46"/>
              <p:cNvSpPr/>
              <p:nvPr/>
            </p:nvSpPr>
            <p:spPr>
              <a:xfrm>
                <a:off x="766382" y="1154869"/>
                <a:ext cx="1255042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26447" h="266" extrusionOk="0">
                    <a:moveTo>
                      <a:pt x="0" y="1"/>
                    </a:moveTo>
                    <a:lnTo>
                      <a:pt x="0" y="265"/>
                    </a:lnTo>
                    <a:lnTo>
                      <a:pt x="5113" y="265"/>
                    </a:lnTo>
                    <a:lnTo>
                      <a:pt x="5113" y="1"/>
                    </a:lnTo>
                    <a:close/>
                    <a:moveTo>
                      <a:pt x="5378" y="1"/>
                    </a:moveTo>
                    <a:lnTo>
                      <a:pt x="5378" y="265"/>
                    </a:lnTo>
                    <a:lnTo>
                      <a:pt x="10491" y="265"/>
                    </a:lnTo>
                    <a:lnTo>
                      <a:pt x="10491" y="1"/>
                    </a:lnTo>
                    <a:close/>
                    <a:moveTo>
                      <a:pt x="10755" y="1"/>
                    </a:moveTo>
                    <a:lnTo>
                      <a:pt x="10755" y="265"/>
                    </a:lnTo>
                    <a:lnTo>
                      <a:pt x="15868" y="265"/>
                    </a:lnTo>
                    <a:lnTo>
                      <a:pt x="15868" y="1"/>
                    </a:lnTo>
                    <a:close/>
                    <a:moveTo>
                      <a:pt x="16133" y="1"/>
                    </a:moveTo>
                    <a:lnTo>
                      <a:pt x="16133" y="265"/>
                    </a:lnTo>
                    <a:lnTo>
                      <a:pt x="21246" y="265"/>
                    </a:lnTo>
                    <a:lnTo>
                      <a:pt x="21246" y="1"/>
                    </a:lnTo>
                    <a:close/>
                    <a:moveTo>
                      <a:pt x="21510" y="1"/>
                    </a:moveTo>
                    <a:lnTo>
                      <a:pt x="21510" y="265"/>
                    </a:lnTo>
                    <a:lnTo>
                      <a:pt x="26447" y="265"/>
                    </a:lnTo>
                    <a:lnTo>
                      <a:pt x="264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4" name="Google Shape;1404;p46"/>
              <p:cNvSpPr/>
              <p:nvPr/>
            </p:nvSpPr>
            <p:spPr>
              <a:xfrm>
                <a:off x="766382" y="1154869"/>
                <a:ext cx="242685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5114" h="266" fill="none" extrusionOk="0">
                    <a:moveTo>
                      <a:pt x="5113" y="1"/>
                    </a:moveTo>
                    <a:lnTo>
                      <a:pt x="0" y="1"/>
                    </a:lnTo>
                    <a:lnTo>
                      <a:pt x="0" y="265"/>
                    </a:lnTo>
                    <a:lnTo>
                      <a:pt x="5113" y="265"/>
                    </a:lnTo>
                    <a:lnTo>
                      <a:pt x="5113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5" name="Google Shape;1405;p46"/>
              <p:cNvSpPr/>
              <p:nvPr/>
            </p:nvSpPr>
            <p:spPr>
              <a:xfrm>
                <a:off x="1021541" y="1154869"/>
                <a:ext cx="242685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5114" h="266" fill="none" extrusionOk="0">
                    <a:moveTo>
                      <a:pt x="5114" y="1"/>
                    </a:moveTo>
                    <a:lnTo>
                      <a:pt x="1" y="1"/>
                    </a:lnTo>
                    <a:lnTo>
                      <a:pt x="1" y="265"/>
                    </a:lnTo>
                    <a:lnTo>
                      <a:pt x="5114" y="265"/>
                    </a:lnTo>
                    <a:lnTo>
                      <a:pt x="5114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6" name="Google Shape;1406;p46"/>
              <p:cNvSpPr/>
              <p:nvPr/>
            </p:nvSpPr>
            <p:spPr>
              <a:xfrm>
                <a:off x="1276748" y="1154869"/>
                <a:ext cx="242685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5114" h="266" fill="none" extrusionOk="0">
                    <a:moveTo>
                      <a:pt x="5113" y="1"/>
                    </a:moveTo>
                    <a:lnTo>
                      <a:pt x="0" y="1"/>
                    </a:lnTo>
                    <a:lnTo>
                      <a:pt x="0" y="265"/>
                    </a:lnTo>
                    <a:lnTo>
                      <a:pt x="5113" y="265"/>
                    </a:lnTo>
                    <a:lnTo>
                      <a:pt x="5113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7" name="Google Shape;1407;p46"/>
              <p:cNvSpPr/>
              <p:nvPr/>
            </p:nvSpPr>
            <p:spPr>
              <a:xfrm>
                <a:off x="1531907" y="1154869"/>
                <a:ext cx="242685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5114" h="266" fill="none" extrusionOk="0">
                    <a:moveTo>
                      <a:pt x="5114" y="1"/>
                    </a:moveTo>
                    <a:lnTo>
                      <a:pt x="1" y="1"/>
                    </a:lnTo>
                    <a:lnTo>
                      <a:pt x="1" y="265"/>
                    </a:lnTo>
                    <a:lnTo>
                      <a:pt x="5114" y="265"/>
                    </a:lnTo>
                    <a:lnTo>
                      <a:pt x="5114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8" name="Google Shape;1408;p46"/>
              <p:cNvSpPr/>
              <p:nvPr/>
            </p:nvSpPr>
            <p:spPr>
              <a:xfrm>
                <a:off x="1787067" y="1154869"/>
                <a:ext cx="234333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266" fill="none" extrusionOk="0">
                    <a:moveTo>
                      <a:pt x="4938" y="1"/>
                    </a:moveTo>
                    <a:lnTo>
                      <a:pt x="1" y="1"/>
                    </a:lnTo>
                    <a:lnTo>
                      <a:pt x="1" y="265"/>
                    </a:lnTo>
                    <a:lnTo>
                      <a:pt x="4938" y="265"/>
                    </a:lnTo>
                    <a:lnTo>
                      <a:pt x="4938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9" name="Google Shape;1409;p46"/>
              <p:cNvSpPr/>
              <p:nvPr/>
            </p:nvSpPr>
            <p:spPr>
              <a:xfrm>
                <a:off x="753854" y="1154869"/>
                <a:ext cx="12576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6" extrusionOk="0">
                    <a:moveTo>
                      <a:pt x="0" y="1"/>
                    </a:moveTo>
                    <a:lnTo>
                      <a:pt x="0" y="265"/>
                    </a:lnTo>
                    <a:lnTo>
                      <a:pt x="264" y="265"/>
                    </a:lnTo>
                    <a:lnTo>
                      <a:pt x="2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0" name="Google Shape;1410;p46"/>
              <p:cNvSpPr/>
              <p:nvPr/>
            </p:nvSpPr>
            <p:spPr>
              <a:xfrm>
                <a:off x="753854" y="1154869"/>
                <a:ext cx="12576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6" fill="none" extrusionOk="0">
                    <a:moveTo>
                      <a:pt x="264" y="1"/>
                    </a:moveTo>
                    <a:lnTo>
                      <a:pt x="0" y="1"/>
                    </a:lnTo>
                    <a:lnTo>
                      <a:pt x="0" y="265"/>
                    </a:lnTo>
                    <a:lnTo>
                      <a:pt x="264" y="265"/>
                    </a:lnTo>
                    <a:lnTo>
                      <a:pt x="264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1" name="Google Shape;1411;p46"/>
              <p:cNvSpPr/>
              <p:nvPr/>
            </p:nvSpPr>
            <p:spPr>
              <a:xfrm>
                <a:off x="1009014" y="1154869"/>
                <a:ext cx="12576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6" extrusionOk="0">
                    <a:moveTo>
                      <a:pt x="0" y="1"/>
                    </a:moveTo>
                    <a:lnTo>
                      <a:pt x="0" y="265"/>
                    </a:lnTo>
                    <a:lnTo>
                      <a:pt x="265" y="265"/>
                    </a:lnTo>
                    <a:lnTo>
                      <a:pt x="2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2" name="Google Shape;1412;p46"/>
              <p:cNvSpPr/>
              <p:nvPr/>
            </p:nvSpPr>
            <p:spPr>
              <a:xfrm>
                <a:off x="1009014" y="1154869"/>
                <a:ext cx="12576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6" fill="none" extrusionOk="0">
                    <a:moveTo>
                      <a:pt x="265" y="1"/>
                    </a:moveTo>
                    <a:lnTo>
                      <a:pt x="0" y="1"/>
                    </a:lnTo>
                    <a:lnTo>
                      <a:pt x="0" y="265"/>
                    </a:lnTo>
                    <a:lnTo>
                      <a:pt x="265" y="265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3" name="Google Shape;1413;p46"/>
              <p:cNvSpPr/>
              <p:nvPr/>
            </p:nvSpPr>
            <p:spPr>
              <a:xfrm>
                <a:off x="1264173" y="1154869"/>
                <a:ext cx="12623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66" extrusionOk="0">
                    <a:moveTo>
                      <a:pt x="1" y="1"/>
                    </a:moveTo>
                    <a:lnTo>
                      <a:pt x="1" y="265"/>
                    </a:lnTo>
                    <a:lnTo>
                      <a:pt x="265" y="265"/>
                    </a:lnTo>
                    <a:lnTo>
                      <a:pt x="2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4" name="Google Shape;1414;p46"/>
              <p:cNvSpPr/>
              <p:nvPr/>
            </p:nvSpPr>
            <p:spPr>
              <a:xfrm>
                <a:off x="1264173" y="1154869"/>
                <a:ext cx="12623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66" fill="none" extrusionOk="0">
                    <a:moveTo>
                      <a:pt x="265" y="1"/>
                    </a:moveTo>
                    <a:lnTo>
                      <a:pt x="1" y="1"/>
                    </a:lnTo>
                    <a:lnTo>
                      <a:pt x="1" y="265"/>
                    </a:lnTo>
                    <a:lnTo>
                      <a:pt x="265" y="265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5" name="Google Shape;1415;p46"/>
              <p:cNvSpPr/>
              <p:nvPr/>
            </p:nvSpPr>
            <p:spPr>
              <a:xfrm>
                <a:off x="1519380" y="1154869"/>
                <a:ext cx="12576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6" extrusionOk="0">
                    <a:moveTo>
                      <a:pt x="0" y="1"/>
                    </a:moveTo>
                    <a:lnTo>
                      <a:pt x="0" y="265"/>
                    </a:lnTo>
                    <a:lnTo>
                      <a:pt x="265" y="265"/>
                    </a:lnTo>
                    <a:lnTo>
                      <a:pt x="2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6" name="Google Shape;1416;p46"/>
              <p:cNvSpPr/>
              <p:nvPr/>
            </p:nvSpPr>
            <p:spPr>
              <a:xfrm>
                <a:off x="1519380" y="1154869"/>
                <a:ext cx="12576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6" fill="none" extrusionOk="0">
                    <a:moveTo>
                      <a:pt x="265" y="1"/>
                    </a:moveTo>
                    <a:lnTo>
                      <a:pt x="0" y="1"/>
                    </a:lnTo>
                    <a:lnTo>
                      <a:pt x="0" y="265"/>
                    </a:lnTo>
                    <a:lnTo>
                      <a:pt x="265" y="265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7" name="Google Shape;1417;p46"/>
              <p:cNvSpPr/>
              <p:nvPr/>
            </p:nvSpPr>
            <p:spPr>
              <a:xfrm>
                <a:off x="1774539" y="1154869"/>
                <a:ext cx="12576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6" extrusionOk="0">
                    <a:moveTo>
                      <a:pt x="1" y="1"/>
                    </a:moveTo>
                    <a:lnTo>
                      <a:pt x="1" y="265"/>
                    </a:lnTo>
                    <a:lnTo>
                      <a:pt x="265" y="265"/>
                    </a:lnTo>
                    <a:lnTo>
                      <a:pt x="2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8" name="Google Shape;1418;p46"/>
              <p:cNvSpPr/>
              <p:nvPr/>
            </p:nvSpPr>
            <p:spPr>
              <a:xfrm>
                <a:off x="1774539" y="1154869"/>
                <a:ext cx="12576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6" fill="none" extrusionOk="0">
                    <a:moveTo>
                      <a:pt x="265" y="1"/>
                    </a:moveTo>
                    <a:lnTo>
                      <a:pt x="1" y="1"/>
                    </a:lnTo>
                    <a:lnTo>
                      <a:pt x="1" y="265"/>
                    </a:lnTo>
                    <a:lnTo>
                      <a:pt x="265" y="265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9" name="Google Shape;1419;p46"/>
              <p:cNvSpPr/>
              <p:nvPr/>
            </p:nvSpPr>
            <p:spPr>
              <a:xfrm>
                <a:off x="2021346" y="1154869"/>
                <a:ext cx="14711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66" extrusionOk="0">
                    <a:moveTo>
                      <a:pt x="1" y="1"/>
                    </a:moveTo>
                    <a:lnTo>
                      <a:pt x="1" y="265"/>
                    </a:lnTo>
                    <a:lnTo>
                      <a:pt x="309" y="265"/>
                    </a:lnTo>
                    <a:lnTo>
                      <a:pt x="3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20" name="Google Shape;1420;p46"/>
              <p:cNvSpPr/>
              <p:nvPr/>
            </p:nvSpPr>
            <p:spPr>
              <a:xfrm>
                <a:off x="2021346" y="1154869"/>
                <a:ext cx="14711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66" fill="none" extrusionOk="0">
                    <a:moveTo>
                      <a:pt x="309" y="1"/>
                    </a:moveTo>
                    <a:lnTo>
                      <a:pt x="1" y="1"/>
                    </a:lnTo>
                    <a:lnTo>
                      <a:pt x="1" y="265"/>
                    </a:lnTo>
                    <a:lnTo>
                      <a:pt x="309" y="265"/>
                    </a:lnTo>
                    <a:lnTo>
                      <a:pt x="309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421" name="Google Shape;1421;p46"/>
              <p:cNvGrpSpPr/>
              <p:nvPr/>
            </p:nvGrpSpPr>
            <p:grpSpPr>
              <a:xfrm>
                <a:off x="712000" y="1117240"/>
                <a:ext cx="89975" cy="87887"/>
                <a:chOff x="712000" y="1621340"/>
                <a:chExt cx="89975" cy="87887"/>
              </a:xfrm>
            </p:grpSpPr>
            <p:sp>
              <p:nvSpPr>
                <p:cNvPr id="1422" name="Google Shape;1422;p46"/>
                <p:cNvSpPr/>
                <p:nvPr/>
              </p:nvSpPr>
              <p:spPr>
                <a:xfrm>
                  <a:off x="755942" y="1658971"/>
                  <a:ext cx="10488" cy="12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" h="265" extrusionOk="0">
                      <a:moveTo>
                        <a:pt x="0" y="0"/>
                      </a:moveTo>
                      <a:lnTo>
                        <a:pt x="0" y="265"/>
                      </a:lnTo>
                      <a:lnTo>
                        <a:pt x="220" y="265"/>
                      </a:lnTo>
                      <a:lnTo>
                        <a:pt x="22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23" name="Google Shape;1423;p46"/>
                <p:cNvSpPr/>
                <p:nvPr/>
              </p:nvSpPr>
              <p:spPr>
                <a:xfrm>
                  <a:off x="755942" y="1658971"/>
                  <a:ext cx="10488" cy="12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" h="265" fill="none" extrusionOk="0">
                      <a:moveTo>
                        <a:pt x="220" y="0"/>
                      </a:moveTo>
                      <a:lnTo>
                        <a:pt x="0" y="0"/>
                      </a:lnTo>
                      <a:lnTo>
                        <a:pt x="0" y="265"/>
                      </a:lnTo>
                      <a:lnTo>
                        <a:pt x="220" y="265"/>
                      </a:lnTo>
                      <a:lnTo>
                        <a:pt x="220" y="0"/>
                      </a:ln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24" name="Google Shape;1424;p46"/>
                <p:cNvSpPr/>
                <p:nvPr/>
              </p:nvSpPr>
              <p:spPr>
                <a:xfrm>
                  <a:off x="753831" y="1621340"/>
                  <a:ext cx="12623" cy="87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" h="1852" extrusionOk="0">
                      <a:moveTo>
                        <a:pt x="1" y="0"/>
                      </a:moveTo>
                      <a:lnTo>
                        <a:pt x="1" y="1851"/>
                      </a:lnTo>
                      <a:lnTo>
                        <a:pt x="265" y="1851"/>
                      </a:lnTo>
                      <a:lnTo>
                        <a:pt x="2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25" name="Google Shape;1425;p46"/>
                <p:cNvSpPr/>
                <p:nvPr/>
              </p:nvSpPr>
              <p:spPr>
                <a:xfrm>
                  <a:off x="712000" y="1658971"/>
                  <a:ext cx="89975" cy="12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6" h="265" extrusionOk="0">
                      <a:moveTo>
                        <a:pt x="1" y="0"/>
                      </a:moveTo>
                      <a:lnTo>
                        <a:pt x="1" y="265"/>
                      </a:lnTo>
                      <a:lnTo>
                        <a:pt x="1896" y="265"/>
                      </a:lnTo>
                      <a:lnTo>
                        <a:pt x="189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426" name="Google Shape;1426;p46"/>
              <p:cNvGrpSpPr/>
              <p:nvPr/>
            </p:nvGrpSpPr>
            <p:grpSpPr>
              <a:xfrm>
                <a:off x="1983715" y="1117240"/>
                <a:ext cx="89975" cy="87887"/>
                <a:chOff x="1983715" y="1621340"/>
                <a:chExt cx="89975" cy="87887"/>
              </a:xfrm>
            </p:grpSpPr>
            <p:sp>
              <p:nvSpPr>
                <p:cNvPr id="1427" name="Google Shape;1427;p46"/>
                <p:cNvSpPr/>
                <p:nvPr/>
              </p:nvSpPr>
              <p:spPr>
                <a:xfrm>
                  <a:off x="2021346" y="1658971"/>
                  <a:ext cx="12623" cy="10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" h="221" extrusionOk="0">
                      <a:moveTo>
                        <a:pt x="1" y="0"/>
                      </a:moveTo>
                      <a:lnTo>
                        <a:pt x="1" y="221"/>
                      </a:lnTo>
                      <a:lnTo>
                        <a:pt x="265" y="221"/>
                      </a:lnTo>
                      <a:lnTo>
                        <a:pt x="2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28" name="Google Shape;1428;p46"/>
                <p:cNvSpPr/>
                <p:nvPr/>
              </p:nvSpPr>
              <p:spPr>
                <a:xfrm>
                  <a:off x="2021346" y="1658971"/>
                  <a:ext cx="12623" cy="10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" h="221" fill="none" extrusionOk="0">
                      <a:moveTo>
                        <a:pt x="265" y="0"/>
                      </a:moveTo>
                      <a:lnTo>
                        <a:pt x="1" y="0"/>
                      </a:lnTo>
                      <a:lnTo>
                        <a:pt x="1" y="221"/>
                      </a:lnTo>
                      <a:lnTo>
                        <a:pt x="265" y="221"/>
                      </a:lnTo>
                      <a:lnTo>
                        <a:pt x="265" y="0"/>
                      </a:ln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29" name="Google Shape;1429;p46"/>
                <p:cNvSpPr/>
                <p:nvPr/>
              </p:nvSpPr>
              <p:spPr>
                <a:xfrm>
                  <a:off x="2021346" y="1621340"/>
                  <a:ext cx="14711" cy="87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1852" extrusionOk="0">
                      <a:moveTo>
                        <a:pt x="1" y="0"/>
                      </a:moveTo>
                      <a:lnTo>
                        <a:pt x="1" y="1851"/>
                      </a:lnTo>
                      <a:lnTo>
                        <a:pt x="309" y="1851"/>
                      </a:lnTo>
                      <a:lnTo>
                        <a:pt x="30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30" name="Google Shape;1430;p46"/>
                <p:cNvSpPr/>
                <p:nvPr/>
              </p:nvSpPr>
              <p:spPr>
                <a:xfrm>
                  <a:off x="1983715" y="1658971"/>
                  <a:ext cx="89975" cy="12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6" h="265" extrusionOk="0">
                      <a:moveTo>
                        <a:pt x="0" y="0"/>
                      </a:moveTo>
                      <a:lnTo>
                        <a:pt x="0" y="265"/>
                      </a:lnTo>
                      <a:lnTo>
                        <a:pt x="1896" y="265"/>
                      </a:lnTo>
                      <a:lnTo>
                        <a:pt x="189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1431" name="Google Shape;1431;p46"/>
              <p:cNvSpPr/>
              <p:nvPr/>
            </p:nvSpPr>
            <p:spPr>
              <a:xfrm>
                <a:off x="753831" y="376825"/>
                <a:ext cx="12623" cy="87887"/>
              </a:xfrm>
              <a:custGeom>
                <a:avLst/>
                <a:gdLst/>
                <a:ahLst/>
                <a:cxnLst/>
                <a:rect l="l" t="t" r="r" b="b"/>
                <a:pathLst>
                  <a:path w="266" h="1852" extrusionOk="0">
                    <a:moveTo>
                      <a:pt x="1" y="0"/>
                    </a:moveTo>
                    <a:lnTo>
                      <a:pt x="1" y="1852"/>
                    </a:lnTo>
                    <a:lnTo>
                      <a:pt x="265" y="1852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32" name="Google Shape;1432;p46"/>
              <p:cNvSpPr/>
              <p:nvPr/>
            </p:nvSpPr>
            <p:spPr>
              <a:xfrm>
                <a:off x="712000" y="414456"/>
                <a:ext cx="89975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266" extrusionOk="0">
                    <a:moveTo>
                      <a:pt x="1" y="1"/>
                    </a:moveTo>
                    <a:lnTo>
                      <a:pt x="1" y="265"/>
                    </a:lnTo>
                    <a:lnTo>
                      <a:pt x="1896" y="265"/>
                    </a:lnTo>
                    <a:lnTo>
                      <a:pt x="18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33" name="Google Shape;1433;p46"/>
              <p:cNvSpPr/>
              <p:nvPr/>
            </p:nvSpPr>
            <p:spPr>
              <a:xfrm>
                <a:off x="2021346" y="376825"/>
                <a:ext cx="14711" cy="87887"/>
              </a:xfrm>
              <a:custGeom>
                <a:avLst/>
                <a:gdLst/>
                <a:ahLst/>
                <a:cxnLst/>
                <a:rect l="l" t="t" r="r" b="b"/>
                <a:pathLst>
                  <a:path w="310" h="1852" extrusionOk="0">
                    <a:moveTo>
                      <a:pt x="1" y="0"/>
                    </a:moveTo>
                    <a:lnTo>
                      <a:pt x="1" y="1852"/>
                    </a:lnTo>
                    <a:lnTo>
                      <a:pt x="309" y="1852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34" name="Google Shape;1434;p46"/>
              <p:cNvSpPr/>
              <p:nvPr/>
            </p:nvSpPr>
            <p:spPr>
              <a:xfrm>
                <a:off x="1983715" y="414456"/>
                <a:ext cx="89975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266" extrusionOk="0">
                    <a:moveTo>
                      <a:pt x="0" y="1"/>
                    </a:moveTo>
                    <a:lnTo>
                      <a:pt x="0" y="265"/>
                    </a:lnTo>
                    <a:lnTo>
                      <a:pt x="1896" y="265"/>
                    </a:lnTo>
                    <a:lnTo>
                      <a:pt x="18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435" name="Google Shape;1435;p46"/>
            <p:cNvGrpSpPr/>
            <p:nvPr/>
          </p:nvGrpSpPr>
          <p:grpSpPr>
            <a:xfrm>
              <a:off x="1205705" y="776277"/>
              <a:ext cx="569922" cy="557039"/>
              <a:chOff x="712005" y="384639"/>
              <a:chExt cx="569922" cy="557039"/>
            </a:xfrm>
          </p:grpSpPr>
          <p:grpSp>
            <p:nvGrpSpPr>
              <p:cNvPr id="1436" name="Google Shape;1436;p46"/>
              <p:cNvGrpSpPr/>
              <p:nvPr/>
            </p:nvGrpSpPr>
            <p:grpSpPr>
              <a:xfrm>
                <a:off x="712005" y="384639"/>
                <a:ext cx="497703" cy="483698"/>
                <a:chOff x="794331" y="401591"/>
                <a:chExt cx="516235" cy="501709"/>
              </a:xfrm>
            </p:grpSpPr>
            <p:sp>
              <p:nvSpPr>
                <p:cNvPr id="1437" name="Google Shape;1437;p46"/>
                <p:cNvSpPr/>
                <p:nvPr/>
              </p:nvSpPr>
              <p:spPr>
                <a:xfrm>
                  <a:off x="794331" y="401591"/>
                  <a:ext cx="516235" cy="501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20" h="22761" extrusionOk="0">
                      <a:moveTo>
                        <a:pt x="1" y="1"/>
                      </a:moveTo>
                      <a:lnTo>
                        <a:pt x="1" y="22761"/>
                      </a:lnTo>
                      <a:lnTo>
                        <a:pt x="23420" y="22761"/>
                      </a:lnTo>
                      <a:lnTo>
                        <a:pt x="2342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38" name="Google Shape;1438;p46"/>
                <p:cNvSpPr/>
                <p:nvPr/>
              </p:nvSpPr>
              <p:spPr>
                <a:xfrm>
                  <a:off x="826447" y="497189"/>
                  <a:ext cx="452004" cy="373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06" h="16967" extrusionOk="0">
                      <a:moveTo>
                        <a:pt x="1" y="1"/>
                      </a:moveTo>
                      <a:lnTo>
                        <a:pt x="1" y="16967"/>
                      </a:lnTo>
                      <a:lnTo>
                        <a:pt x="20506" y="16967"/>
                      </a:lnTo>
                      <a:lnTo>
                        <a:pt x="2050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39" name="Google Shape;1439;p46"/>
                <p:cNvSpPr/>
                <p:nvPr/>
              </p:nvSpPr>
              <p:spPr>
                <a:xfrm>
                  <a:off x="1168304" y="449026"/>
                  <a:ext cx="20676" cy="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8" h="139" extrusionOk="0">
                      <a:moveTo>
                        <a:pt x="1" y="0"/>
                      </a:moveTo>
                      <a:lnTo>
                        <a:pt x="1" y="139"/>
                      </a:lnTo>
                      <a:lnTo>
                        <a:pt x="937" y="139"/>
                      </a:lnTo>
                      <a:lnTo>
                        <a:pt x="93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40" name="Google Shape;1440;p46"/>
                <p:cNvSpPr/>
                <p:nvPr/>
              </p:nvSpPr>
              <p:spPr>
                <a:xfrm>
                  <a:off x="1253961" y="442127"/>
                  <a:ext cx="16091" cy="1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0" h="730" extrusionOk="0">
                      <a:moveTo>
                        <a:pt x="660" y="1"/>
                      </a:moveTo>
                      <a:lnTo>
                        <a:pt x="0" y="660"/>
                      </a:lnTo>
                      <a:lnTo>
                        <a:pt x="105" y="729"/>
                      </a:lnTo>
                      <a:lnTo>
                        <a:pt x="729" y="105"/>
                      </a:lnTo>
                      <a:lnTo>
                        <a:pt x="66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41" name="Google Shape;1441;p46"/>
                <p:cNvSpPr/>
                <p:nvPr/>
              </p:nvSpPr>
              <p:spPr>
                <a:xfrm>
                  <a:off x="1211132" y="441377"/>
                  <a:ext cx="18383" cy="17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" h="799" extrusionOk="0">
                      <a:moveTo>
                        <a:pt x="694" y="139"/>
                      </a:moveTo>
                      <a:lnTo>
                        <a:pt x="694" y="659"/>
                      </a:lnTo>
                      <a:lnTo>
                        <a:pt x="139" y="659"/>
                      </a:lnTo>
                      <a:lnTo>
                        <a:pt x="139" y="139"/>
                      </a:lnTo>
                      <a:close/>
                      <a:moveTo>
                        <a:pt x="1" y="0"/>
                      </a:moveTo>
                      <a:lnTo>
                        <a:pt x="1" y="798"/>
                      </a:lnTo>
                      <a:lnTo>
                        <a:pt x="833" y="798"/>
                      </a:lnTo>
                      <a:lnTo>
                        <a:pt x="83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442" name="Google Shape;1442;p46"/>
              <p:cNvGrpSpPr/>
              <p:nvPr/>
            </p:nvGrpSpPr>
            <p:grpSpPr>
              <a:xfrm>
                <a:off x="1057682" y="538173"/>
                <a:ext cx="224245" cy="403505"/>
                <a:chOff x="8063823" y="2506947"/>
                <a:chExt cx="198009" cy="356296"/>
              </a:xfrm>
            </p:grpSpPr>
            <p:sp>
              <p:nvSpPr>
                <p:cNvPr id="1443" name="Google Shape;1443;p46"/>
                <p:cNvSpPr/>
                <p:nvPr/>
              </p:nvSpPr>
              <p:spPr>
                <a:xfrm>
                  <a:off x="8063823" y="2506947"/>
                  <a:ext cx="198009" cy="396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12" h="903" extrusionOk="0">
                      <a:moveTo>
                        <a:pt x="1" y="0"/>
                      </a:moveTo>
                      <a:lnTo>
                        <a:pt x="1" y="902"/>
                      </a:lnTo>
                      <a:lnTo>
                        <a:pt x="4511" y="902"/>
                      </a:lnTo>
                      <a:lnTo>
                        <a:pt x="451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44" name="Google Shape;1444;p46"/>
                <p:cNvSpPr/>
                <p:nvPr/>
              </p:nvSpPr>
              <p:spPr>
                <a:xfrm>
                  <a:off x="8063823" y="2823615"/>
                  <a:ext cx="198009" cy="396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12" h="903" extrusionOk="0">
                      <a:moveTo>
                        <a:pt x="1" y="1"/>
                      </a:moveTo>
                      <a:lnTo>
                        <a:pt x="1" y="903"/>
                      </a:lnTo>
                      <a:lnTo>
                        <a:pt x="4511" y="903"/>
                      </a:lnTo>
                      <a:lnTo>
                        <a:pt x="451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45" name="Google Shape;1445;p46"/>
                <p:cNvSpPr/>
                <p:nvPr/>
              </p:nvSpPr>
              <p:spPr>
                <a:xfrm>
                  <a:off x="8082122" y="2546531"/>
                  <a:ext cx="159917" cy="275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4" h="6281" extrusionOk="0">
                      <a:moveTo>
                        <a:pt x="0" y="0"/>
                      </a:moveTo>
                      <a:lnTo>
                        <a:pt x="0" y="1735"/>
                      </a:lnTo>
                      <a:lnTo>
                        <a:pt x="1214" y="2915"/>
                      </a:lnTo>
                      <a:lnTo>
                        <a:pt x="1214" y="3366"/>
                      </a:lnTo>
                      <a:lnTo>
                        <a:pt x="0" y="4511"/>
                      </a:lnTo>
                      <a:lnTo>
                        <a:pt x="0" y="6280"/>
                      </a:lnTo>
                      <a:lnTo>
                        <a:pt x="3643" y="6280"/>
                      </a:lnTo>
                      <a:lnTo>
                        <a:pt x="3643" y="4511"/>
                      </a:lnTo>
                      <a:lnTo>
                        <a:pt x="2463" y="3366"/>
                      </a:lnTo>
                      <a:lnTo>
                        <a:pt x="2463" y="2915"/>
                      </a:lnTo>
                      <a:lnTo>
                        <a:pt x="3643" y="1735"/>
                      </a:lnTo>
                      <a:lnTo>
                        <a:pt x="364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46" name="Google Shape;1446;p46"/>
                <p:cNvSpPr/>
                <p:nvPr/>
              </p:nvSpPr>
              <p:spPr>
                <a:xfrm>
                  <a:off x="8086686" y="2756648"/>
                  <a:ext cx="152281" cy="65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0" h="1493" extrusionOk="0">
                      <a:moveTo>
                        <a:pt x="1527" y="0"/>
                      </a:moveTo>
                      <a:lnTo>
                        <a:pt x="0" y="1492"/>
                      </a:lnTo>
                      <a:lnTo>
                        <a:pt x="3470" y="1492"/>
                      </a:lnTo>
                      <a:lnTo>
                        <a:pt x="194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47" name="Google Shape;1447;p46"/>
                <p:cNvSpPr/>
                <p:nvPr/>
              </p:nvSpPr>
              <p:spPr>
                <a:xfrm>
                  <a:off x="8086686" y="2756648"/>
                  <a:ext cx="152281" cy="65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0" h="1493" fill="none" extrusionOk="0">
                      <a:moveTo>
                        <a:pt x="1527" y="0"/>
                      </a:moveTo>
                      <a:lnTo>
                        <a:pt x="0" y="1492"/>
                      </a:lnTo>
                      <a:lnTo>
                        <a:pt x="3470" y="1492"/>
                      </a:lnTo>
                      <a:lnTo>
                        <a:pt x="1943" y="0"/>
                      </a:ln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48" name="Google Shape;1448;p46"/>
                <p:cNvSpPr/>
                <p:nvPr/>
              </p:nvSpPr>
              <p:spPr>
                <a:xfrm>
                  <a:off x="8153654" y="2726192"/>
                  <a:ext cx="18344" cy="198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452" extrusionOk="0">
                      <a:moveTo>
                        <a:pt x="1" y="0"/>
                      </a:moveTo>
                      <a:lnTo>
                        <a:pt x="1" y="451"/>
                      </a:lnTo>
                      <a:lnTo>
                        <a:pt x="417" y="451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49" name="Google Shape;1449;p46"/>
                <p:cNvSpPr/>
                <p:nvPr/>
              </p:nvSpPr>
              <p:spPr>
                <a:xfrm>
                  <a:off x="8153654" y="2698765"/>
                  <a:ext cx="18344" cy="198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452" extrusionOk="0">
                      <a:moveTo>
                        <a:pt x="1" y="1"/>
                      </a:moveTo>
                      <a:lnTo>
                        <a:pt x="1" y="452"/>
                      </a:lnTo>
                      <a:lnTo>
                        <a:pt x="417" y="452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50" name="Google Shape;1450;p46"/>
                <p:cNvSpPr/>
                <p:nvPr/>
              </p:nvSpPr>
              <p:spPr>
                <a:xfrm>
                  <a:off x="8124734" y="2628726"/>
                  <a:ext cx="74648" cy="27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1" h="626" extrusionOk="0">
                      <a:moveTo>
                        <a:pt x="1" y="1"/>
                      </a:moveTo>
                      <a:lnTo>
                        <a:pt x="660" y="625"/>
                      </a:lnTo>
                      <a:lnTo>
                        <a:pt x="1076" y="625"/>
                      </a:lnTo>
                      <a:lnTo>
                        <a:pt x="170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grpSp>
          <p:nvGrpSpPr>
            <p:cNvPr id="1451" name="Google Shape;1451;p46"/>
            <p:cNvGrpSpPr/>
            <p:nvPr/>
          </p:nvGrpSpPr>
          <p:grpSpPr>
            <a:xfrm>
              <a:off x="2317090" y="1010853"/>
              <a:ext cx="89975" cy="87887"/>
              <a:chOff x="1983715" y="1621340"/>
              <a:chExt cx="89975" cy="87887"/>
            </a:xfrm>
          </p:grpSpPr>
          <p:sp>
            <p:nvSpPr>
              <p:cNvPr id="1452" name="Google Shape;1452;p46"/>
              <p:cNvSpPr/>
              <p:nvPr/>
            </p:nvSpPr>
            <p:spPr>
              <a:xfrm>
                <a:off x="2021346" y="1658971"/>
                <a:ext cx="12623" cy="10488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21" extrusionOk="0">
                    <a:moveTo>
                      <a:pt x="1" y="0"/>
                    </a:moveTo>
                    <a:lnTo>
                      <a:pt x="1" y="221"/>
                    </a:lnTo>
                    <a:lnTo>
                      <a:pt x="265" y="221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53" name="Google Shape;1453;p46"/>
              <p:cNvSpPr/>
              <p:nvPr/>
            </p:nvSpPr>
            <p:spPr>
              <a:xfrm>
                <a:off x="2021346" y="1658971"/>
                <a:ext cx="12623" cy="10488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21" fill="none" extrusionOk="0">
                    <a:moveTo>
                      <a:pt x="265" y="0"/>
                    </a:moveTo>
                    <a:lnTo>
                      <a:pt x="1" y="0"/>
                    </a:lnTo>
                    <a:lnTo>
                      <a:pt x="1" y="221"/>
                    </a:lnTo>
                    <a:lnTo>
                      <a:pt x="265" y="221"/>
                    </a:lnTo>
                    <a:lnTo>
                      <a:pt x="26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54" name="Google Shape;1454;p46"/>
              <p:cNvSpPr/>
              <p:nvPr/>
            </p:nvSpPr>
            <p:spPr>
              <a:xfrm>
                <a:off x="2021346" y="1621340"/>
                <a:ext cx="14711" cy="87887"/>
              </a:xfrm>
              <a:custGeom>
                <a:avLst/>
                <a:gdLst/>
                <a:ahLst/>
                <a:cxnLst/>
                <a:rect l="l" t="t" r="r" b="b"/>
                <a:pathLst>
                  <a:path w="310" h="1852" extrusionOk="0">
                    <a:moveTo>
                      <a:pt x="1" y="0"/>
                    </a:moveTo>
                    <a:lnTo>
                      <a:pt x="1" y="1851"/>
                    </a:lnTo>
                    <a:lnTo>
                      <a:pt x="309" y="1851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55" name="Google Shape;1455;p46"/>
              <p:cNvSpPr/>
              <p:nvPr/>
            </p:nvSpPr>
            <p:spPr>
              <a:xfrm>
                <a:off x="1983715" y="1658971"/>
                <a:ext cx="89975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265" extrusionOk="0">
                    <a:moveTo>
                      <a:pt x="0" y="0"/>
                    </a:moveTo>
                    <a:lnTo>
                      <a:pt x="0" y="265"/>
                    </a:lnTo>
                    <a:lnTo>
                      <a:pt x="1896" y="265"/>
                    </a:lnTo>
                    <a:lnTo>
                      <a:pt x="18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456" name="Google Shape;1456;p46"/>
            <p:cNvGrpSpPr/>
            <p:nvPr/>
          </p:nvGrpSpPr>
          <p:grpSpPr>
            <a:xfrm>
              <a:off x="1622006" y="1623352"/>
              <a:ext cx="153704" cy="150119"/>
              <a:chOff x="1983715" y="1621340"/>
              <a:chExt cx="89975" cy="87887"/>
            </a:xfrm>
          </p:grpSpPr>
          <p:sp>
            <p:nvSpPr>
              <p:cNvPr id="1457" name="Google Shape;1457;p46"/>
              <p:cNvSpPr/>
              <p:nvPr/>
            </p:nvSpPr>
            <p:spPr>
              <a:xfrm>
                <a:off x="2021346" y="1658971"/>
                <a:ext cx="12623" cy="10488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21" extrusionOk="0">
                    <a:moveTo>
                      <a:pt x="1" y="0"/>
                    </a:moveTo>
                    <a:lnTo>
                      <a:pt x="1" y="221"/>
                    </a:lnTo>
                    <a:lnTo>
                      <a:pt x="265" y="221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58" name="Google Shape;1458;p46"/>
              <p:cNvSpPr/>
              <p:nvPr/>
            </p:nvSpPr>
            <p:spPr>
              <a:xfrm>
                <a:off x="2021346" y="1658971"/>
                <a:ext cx="12623" cy="10488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21" fill="none" extrusionOk="0">
                    <a:moveTo>
                      <a:pt x="265" y="0"/>
                    </a:moveTo>
                    <a:lnTo>
                      <a:pt x="1" y="0"/>
                    </a:lnTo>
                    <a:lnTo>
                      <a:pt x="1" y="221"/>
                    </a:lnTo>
                    <a:lnTo>
                      <a:pt x="265" y="221"/>
                    </a:lnTo>
                    <a:lnTo>
                      <a:pt x="26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59" name="Google Shape;1459;p46"/>
              <p:cNvSpPr/>
              <p:nvPr/>
            </p:nvSpPr>
            <p:spPr>
              <a:xfrm>
                <a:off x="2021346" y="1621340"/>
                <a:ext cx="14711" cy="87887"/>
              </a:xfrm>
              <a:custGeom>
                <a:avLst/>
                <a:gdLst/>
                <a:ahLst/>
                <a:cxnLst/>
                <a:rect l="l" t="t" r="r" b="b"/>
                <a:pathLst>
                  <a:path w="310" h="1852" extrusionOk="0">
                    <a:moveTo>
                      <a:pt x="1" y="0"/>
                    </a:moveTo>
                    <a:lnTo>
                      <a:pt x="1" y="1851"/>
                    </a:lnTo>
                    <a:lnTo>
                      <a:pt x="309" y="1851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60" name="Google Shape;1460;p46"/>
              <p:cNvSpPr/>
              <p:nvPr/>
            </p:nvSpPr>
            <p:spPr>
              <a:xfrm>
                <a:off x="1983715" y="1658971"/>
                <a:ext cx="89975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265" extrusionOk="0">
                    <a:moveTo>
                      <a:pt x="0" y="0"/>
                    </a:moveTo>
                    <a:lnTo>
                      <a:pt x="0" y="265"/>
                    </a:lnTo>
                    <a:lnTo>
                      <a:pt x="1896" y="265"/>
                    </a:lnTo>
                    <a:lnTo>
                      <a:pt x="18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FFF85-CF7C-DE5F-4F5C-7EE95CC99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21;p46">
            <a:extLst>
              <a:ext uri="{FF2B5EF4-FFF2-40B4-BE49-F238E27FC236}">
                <a16:creationId xmlns:a16="http://schemas.microsoft.com/office/drawing/2014/main" id="{0D28E98F-8373-343E-B81C-4E00E6EE63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2659" y="215494"/>
            <a:ext cx="6879754" cy="7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Results</a:t>
            </a:r>
            <a:endParaRPr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804651-49CB-4511-A884-D236645094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0" r="341"/>
          <a:stretch/>
        </p:blipFill>
        <p:spPr>
          <a:xfrm>
            <a:off x="3074383" y="889163"/>
            <a:ext cx="5095494" cy="30699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67DB71-9A22-4FB6-9A64-4A09470238D6}"/>
              </a:ext>
            </a:extLst>
          </p:cNvPr>
          <p:cNvSpPr txBox="1"/>
          <p:nvPr/>
        </p:nvSpPr>
        <p:spPr>
          <a:xfrm>
            <a:off x="785811" y="986242"/>
            <a:ext cx="19716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800" b="1" dirty="0">
                <a:solidFill>
                  <a:schemeClr val="tx1"/>
                </a:solidFill>
                <a:latin typeface="DM Sans" panose="020B0604020202020204" charset="0"/>
              </a:rPr>
              <a:t>Waveform before Enhancement: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4DDD8B-370B-4FF6-9FAA-070E16B86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384" y="3959083"/>
            <a:ext cx="5095494" cy="98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15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19808-18D2-A969-E546-7D14B4466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21;p46">
            <a:extLst>
              <a:ext uri="{FF2B5EF4-FFF2-40B4-BE49-F238E27FC236}">
                <a16:creationId xmlns:a16="http://schemas.microsoft.com/office/drawing/2014/main" id="{1B9D23F8-E3A2-B0F5-B5F2-4243004719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2659" y="215494"/>
            <a:ext cx="6879754" cy="7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Results</a:t>
            </a:r>
            <a:endParaRPr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A1369-1EDC-4E49-912C-38EB4705679F}"/>
              </a:ext>
            </a:extLst>
          </p:cNvPr>
          <p:cNvSpPr txBox="1"/>
          <p:nvPr/>
        </p:nvSpPr>
        <p:spPr>
          <a:xfrm>
            <a:off x="785811" y="986242"/>
            <a:ext cx="4607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800" b="1" dirty="0">
                <a:solidFill>
                  <a:schemeClr val="tx1"/>
                </a:solidFill>
                <a:latin typeface="DM Sans" panose="020B0604020202020204" charset="0"/>
              </a:rPr>
              <a:t>Waveform After Enhancement: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DE9AB-9280-4DDA-B04D-1D1942450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187" y="1545193"/>
            <a:ext cx="7195652" cy="288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9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ECD05DA-118E-4BBC-B6ED-BF50E9DFA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92" y="3136106"/>
            <a:ext cx="7476604" cy="15688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4BCBF1-9D7D-4D12-827F-7A09746AA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319495"/>
            <a:ext cx="7543800" cy="15829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24D134-294B-4531-8A29-A8F44D5FB5C0}"/>
              </a:ext>
            </a:extLst>
          </p:cNvPr>
          <p:cNvSpPr txBox="1"/>
          <p:nvPr/>
        </p:nvSpPr>
        <p:spPr>
          <a:xfrm>
            <a:off x="785810" y="986242"/>
            <a:ext cx="77223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b="1" dirty="0">
                <a:solidFill>
                  <a:schemeClr val="tx1"/>
                </a:solidFill>
                <a:latin typeface="DM Sans" panose="020B0604020202020204" charset="0"/>
              </a:rPr>
              <a:t>Comparison between Ground truth &amp; Separated enhanced speaker</a:t>
            </a:r>
          </a:p>
        </p:txBody>
      </p:sp>
      <p:sp>
        <p:nvSpPr>
          <p:cNvPr id="12" name="Google Shape;1321;p46">
            <a:extLst>
              <a:ext uri="{FF2B5EF4-FFF2-40B4-BE49-F238E27FC236}">
                <a16:creationId xmlns:a16="http://schemas.microsoft.com/office/drawing/2014/main" id="{67BA5850-73FB-4076-85BF-15555AC6D4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2659" y="215494"/>
            <a:ext cx="6879754" cy="7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Results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533764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19808-18D2-A969-E546-7D14B4466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21;p46">
            <a:extLst>
              <a:ext uri="{FF2B5EF4-FFF2-40B4-BE49-F238E27FC236}">
                <a16:creationId xmlns:a16="http://schemas.microsoft.com/office/drawing/2014/main" id="{1B9D23F8-E3A2-B0F5-B5F2-4243004719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2659" y="215494"/>
            <a:ext cx="6879754" cy="7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Results</a:t>
            </a:r>
            <a:endParaRPr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A1369-1EDC-4E49-912C-38EB4705679F}"/>
              </a:ext>
            </a:extLst>
          </p:cNvPr>
          <p:cNvSpPr txBox="1"/>
          <p:nvPr/>
        </p:nvSpPr>
        <p:spPr>
          <a:xfrm>
            <a:off x="785811" y="986242"/>
            <a:ext cx="4607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800" b="1" dirty="0">
                <a:solidFill>
                  <a:schemeClr val="tx1"/>
                </a:solidFill>
                <a:latin typeface="DM Sans" panose="020B0604020202020204" charset="0"/>
              </a:rPr>
              <a:t>Evaluation Metrics for one test file: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E701B2-E65D-4958-9D2B-7F497BC8B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451" y="3264236"/>
            <a:ext cx="3571875" cy="1428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C3CFDD-4044-4E6E-B1D7-A94448ED7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1" y="1487166"/>
            <a:ext cx="7658100" cy="16454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973F59-AE13-4873-A583-3FEB5F3D3B88}"/>
              </a:ext>
            </a:extLst>
          </p:cNvPr>
          <p:cNvSpPr txBox="1"/>
          <p:nvPr/>
        </p:nvSpPr>
        <p:spPr>
          <a:xfrm>
            <a:off x="723899" y="3674416"/>
            <a:ext cx="36766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800" b="1" dirty="0">
                <a:solidFill>
                  <a:schemeClr val="tx1"/>
                </a:solidFill>
                <a:latin typeface="DM Sans" panose="020B0604020202020204" charset="0"/>
              </a:rPr>
              <a:t>Evaluation Metrics Avg Values for some test files :</a:t>
            </a:r>
          </a:p>
        </p:txBody>
      </p:sp>
    </p:spTree>
    <p:extLst>
      <p:ext uri="{BB962C8B-B14F-4D97-AF65-F5344CB8AC3E}">
        <p14:creationId xmlns:p14="http://schemas.microsoft.com/office/powerpoint/2010/main" val="3019964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6FCC5-17A1-CDD5-22CC-A7A986FD2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21;p46">
            <a:extLst>
              <a:ext uri="{FF2B5EF4-FFF2-40B4-BE49-F238E27FC236}">
                <a16:creationId xmlns:a16="http://schemas.microsoft.com/office/drawing/2014/main" id="{02160EC0-7EA7-372A-18DD-1468B8742D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68696" y="289766"/>
            <a:ext cx="3768507" cy="7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dirty="0"/>
              <a:t>Conclusion </a:t>
            </a:r>
            <a:endParaRPr sz="44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AEDE67C-4CB7-21A3-4328-C9C317B2F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690" y="1340643"/>
            <a:ext cx="7246619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Successful Integration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: Effectively combined acoustic (Mel-Spectrograms, MFCCs) and spatial (ITD, ILD, DOA) features for speech separation.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M Sans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Innovative Model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: Developed a hybrid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SuperFormer+SpaRsep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 model with cross-attention, enhancing separation performance on WHISPER SET.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M Sans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Promising Results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: Achieved initial separation with trainable masks, though SDR/SI-SDR metrics need further optimization.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M Sans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Future Potential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: Scope for real-time deployment, multi-speaker extension, and refined loss functions to boost accuracy.</a:t>
            </a:r>
          </a:p>
        </p:txBody>
      </p:sp>
    </p:spTree>
    <p:extLst>
      <p:ext uri="{BB962C8B-B14F-4D97-AF65-F5344CB8AC3E}">
        <p14:creationId xmlns:p14="http://schemas.microsoft.com/office/powerpoint/2010/main" val="2102830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21;p46">
            <a:extLst>
              <a:ext uri="{FF2B5EF4-FFF2-40B4-BE49-F238E27FC236}">
                <a16:creationId xmlns:a16="http://schemas.microsoft.com/office/drawing/2014/main" id="{030D7D15-96F7-42CF-BA4D-BA917F0A41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09326" y="220698"/>
            <a:ext cx="4006399" cy="7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References</a:t>
            </a:r>
            <a:endParaRPr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9903FD-D308-450D-9BEE-DC4D08190B6B}"/>
              </a:ext>
            </a:extLst>
          </p:cNvPr>
          <p:cNvSpPr txBox="1"/>
          <p:nvPr/>
        </p:nvSpPr>
        <p:spPr>
          <a:xfrm>
            <a:off x="817395" y="950598"/>
            <a:ext cx="7769044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400" dirty="0">
                <a:effectLst/>
              </a:rPr>
              <a:t>[1] A. Hyvärinen and E. Oja, “Independent Component Analysis: Algorithms and Applications,” Neural Networks, vol. 13, no. 4-5, pp. 411–430, 2000.</a:t>
            </a:r>
          </a:p>
          <a:p>
            <a:pPr>
              <a:buNone/>
            </a:pPr>
            <a:endParaRPr lang="en-IN" sz="1400" dirty="0">
              <a:effectLst/>
            </a:endParaRPr>
          </a:p>
          <a:p>
            <a:pPr>
              <a:buNone/>
            </a:pPr>
            <a:r>
              <a:rPr lang="en-IN" sz="1400" dirty="0">
                <a:effectLst/>
              </a:rPr>
              <a:t>[2] B. D. Van Veen and K. M. Buckley, “Beamforming: A Versatile Approach to Spatial Filtering,” IEEE Transactions on Acoustics, Speech, and Signal Processing, vol. 5, no. 2, pp. 4–24, 1988.</a:t>
            </a:r>
          </a:p>
          <a:p>
            <a:pPr>
              <a:buNone/>
            </a:pPr>
            <a:endParaRPr lang="en-IN" sz="1400" dirty="0">
              <a:effectLst/>
            </a:endParaRPr>
          </a:p>
          <a:p>
            <a:pPr>
              <a:buNone/>
            </a:pPr>
            <a:r>
              <a:rPr lang="en-IN" sz="1400" dirty="0">
                <a:effectLst/>
              </a:rPr>
              <a:t>[3] J. R. Hershey, Z. Chen, J. Le Roux, and S. Watanabe, “Deep Clustering: Discriminative Embeddings for Segmentation and Separation,” in Proc. IEEE International Conference on Acoustics, Speech and Signal Processing (ICASSP), 2016, pp. 31–35.</a:t>
            </a:r>
          </a:p>
          <a:p>
            <a:pPr>
              <a:buNone/>
            </a:pPr>
            <a:endParaRPr lang="en-IN" sz="1400" dirty="0">
              <a:effectLst/>
            </a:endParaRPr>
          </a:p>
          <a:p>
            <a:pPr>
              <a:buNone/>
            </a:pPr>
            <a:r>
              <a:rPr lang="en-IN" sz="1400" dirty="0">
                <a:effectLst/>
              </a:rPr>
              <a:t>[4] Z. Chen, Y. Luo, and N. </a:t>
            </a:r>
            <a:r>
              <a:rPr lang="en-IN" sz="1400" dirty="0" err="1">
                <a:effectLst/>
              </a:rPr>
              <a:t>Mesgarani</a:t>
            </a:r>
            <a:r>
              <a:rPr lang="en-IN" sz="1400" dirty="0">
                <a:effectLst/>
              </a:rPr>
              <a:t>, “Deep Attractor Network for Single-Microphone Speaker Separation,” IEEE/ACM Transactions on Audio, Speech, and Language Processing, vol. 25, no. 9, pp. 1786–1797, 2017.</a:t>
            </a:r>
          </a:p>
          <a:p>
            <a:pPr>
              <a:buNone/>
            </a:pPr>
            <a:endParaRPr lang="en-IN" sz="1400" dirty="0">
              <a:effectLst/>
            </a:endParaRPr>
          </a:p>
          <a:p>
            <a:pPr>
              <a:buNone/>
            </a:pPr>
            <a:r>
              <a:rPr lang="en-IN" sz="1400" dirty="0">
                <a:effectLst/>
              </a:rPr>
              <a:t>[5] Y. Luo and N. </a:t>
            </a:r>
            <a:r>
              <a:rPr lang="en-IN" sz="1400" dirty="0" err="1">
                <a:effectLst/>
              </a:rPr>
              <a:t>Mesgarani</a:t>
            </a:r>
            <a:r>
              <a:rPr lang="en-IN" sz="1400" dirty="0">
                <a:effectLst/>
              </a:rPr>
              <a:t>, “Conv-</a:t>
            </a:r>
            <a:r>
              <a:rPr lang="en-IN" sz="1400" dirty="0" err="1">
                <a:effectLst/>
              </a:rPr>
              <a:t>TasNet</a:t>
            </a:r>
            <a:r>
              <a:rPr lang="en-IN" sz="1400" dirty="0">
                <a:effectLst/>
              </a:rPr>
              <a:t>: Surpassing Ideal Time-Frequency Magnitude Masking for Speech Separation,” in Proc. IEEE/ACM Transactions on Audio, Speech, and Language Processing, vol. 27, no. 8, pp. 1256–1266, 2018.</a:t>
            </a:r>
          </a:p>
        </p:txBody>
      </p:sp>
    </p:spTree>
    <p:extLst>
      <p:ext uri="{BB962C8B-B14F-4D97-AF65-F5344CB8AC3E}">
        <p14:creationId xmlns:p14="http://schemas.microsoft.com/office/powerpoint/2010/main" val="1183729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DEE1B-418B-D069-3DB7-296FA194D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21;p46">
            <a:extLst>
              <a:ext uri="{FF2B5EF4-FFF2-40B4-BE49-F238E27FC236}">
                <a16:creationId xmlns:a16="http://schemas.microsoft.com/office/drawing/2014/main" id="{166FCDE3-9EF8-C4D7-5EA4-DFAAE5CFA1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09326" y="220698"/>
            <a:ext cx="4006399" cy="7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References</a:t>
            </a:r>
            <a:endParaRPr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9B3D1B-0FC5-E28D-F3E6-3F5B3A06897F}"/>
              </a:ext>
            </a:extLst>
          </p:cNvPr>
          <p:cNvSpPr txBox="1"/>
          <p:nvPr/>
        </p:nvSpPr>
        <p:spPr>
          <a:xfrm>
            <a:off x="996175" y="952484"/>
            <a:ext cx="726316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dirty="0">
                <a:effectLst/>
              </a:rPr>
              <a:t>[6] C. H. Knapp and G. C. Carter, “The Generalized Correlation Method for Estimation of Time Delay,” IEEE Transactions on Acoustics, Speech, and Signal Processing, vol. 24, no. 4, pp. 320–327, 1976.</a:t>
            </a:r>
          </a:p>
          <a:p>
            <a:pPr>
              <a:buNone/>
            </a:pPr>
            <a:endParaRPr lang="en-IN" dirty="0">
              <a:effectLst/>
            </a:endParaRPr>
          </a:p>
          <a:p>
            <a:pPr>
              <a:buNone/>
            </a:pPr>
            <a:r>
              <a:rPr lang="en-IN" dirty="0">
                <a:effectLst/>
              </a:rPr>
              <a:t>[7] A. Vaswani, N. </a:t>
            </a:r>
            <a:r>
              <a:rPr lang="en-IN" dirty="0" err="1">
                <a:effectLst/>
              </a:rPr>
              <a:t>Shazeer</a:t>
            </a:r>
            <a:r>
              <a:rPr lang="en-IN" dirty="0">
                <a:effectLst/>
              </a:rPr>
              <a:t>, N. Parmar, et al.., “Attention Is All You Need,” in Proc. Advances in Neural Information Processing Systems, vol. 30, pp. 5998–6008, 2017.</a:t>
            </a:r>
          </a:p>
          <a:p>
            <a:pPr>
              <a:buNone/>
            </a:pPr>
            <a:endParaRPr lang="en-IN" dirty="0">
              <a:effectLst/>
            </a:endParaRPr>
          </a:p>
          <a:p>
            <a:pPr>
              <a:buNone/>
            </a:pPr>
            <a:r>
              <a:rPr lang="en-IN" dirty="0">
                <a:effectLst/>
              </a:rPr>
              <a:t>[8] L. Dong, S. Xu, and B. Xu, “Speech-Transformer: A No-Recurrence Sequence-to-Sequence Model for Speech Recognition,” in Proc. </a:t>
            </a:r>
            <a:r>
              <a:rPr lang="en-IN" dirty="0" err="1">
                <a:effectLst/>
              </a:rPr>
              <a:t>Interspeech</a:t>
            </a:r>
            <a:r>
              <a:rPr lang="en-IN" dirty="0">
                <a:effectLst/>
              </a:rPr>
              <a:t>, 2018, pp. 588–592.</a:t>
            </a:r>
          </a:p>
          <a:p>
            <a:pPr>
              <a:buNone/>
            </a:pPr>
            <a:endParaRPr lang="en-IN" dirty="0">
              <a:effectLst/>
            </a:endParaRPr>
          </a:p>
          <a:p>
            <a:pPr>
              <a:buNone/>
            </a:pPr>
            <a:r>
              <a:rPr lang="en-IN" dirty="0">
                <a:effectLst/>
              </a:rPr>
              <a:t>[9] Y. Luo and N. </a:t>
            </a:r>
            <a:r>
              <a:rPr lang="en-IN" dirty="0" err="1">
                <a:effectLst/>
              </a:rPr>
              <a:t>Mesgarani</a:t>
            </a:r>
            <a:r>
              <a:rPr lang="en-IN" dirty="0">
                <a:effectLst/>
              </a:rPr>
              <a:t>, “</a:t>
            </a:r>
            <a:r>
              <a:rPr lang="en-IN" dirty="0" err="1">
                <a:effectLst/>
              </a:rPr>
              <a:t>SepFormer</a:t>
            </a:r>
            <a:r>
              <a:rPr lang="en-IN" dirty="0">
                <a:effectLst/>
              </a:rPr>
              <a:t>: Improving Separation with Attention,” in Proc. IEEE International Conference on Acoustics, Speech, and Signal Processing (ICASSP), 2020, pp. 21–25.</a:t>
            </a:r>
          </a:p>
          <a:p>
            <a:pPr>
              <a:buNone/>
            </a:pPr>
            <a:endParaRPr lang="en-IN" dirty="0">
              <a:effectLst/>
            </a:endParaRPr>
          </a:p>
          <a:p>
            <a:pPr>
              <a:buNone/>
            </a:pPr>
            <a:r>
              <a:rPr lang="en-IN" dirty="0">
                <a:effectLst/>
              </a:rPr>
              <a:t>[10] R. Gu, S. X. Zhang, and D. Yu, “Neural Spatial Filter for Multi-Channel Speech Separation,” IEEE Journal of Selected Topics in Signal Processing, vol. 14, no. 6, pp. 1181–1193, 2020.</a:t>
            </a:r>
          </a:p>
          <a:p>
            <a:pPr>
              <a:buNone/>
            </a:pPr>
            <a:endParaRPr lang="en-I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26316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321;p46">
            <a:extLst>
              <a:ext uri="{FF2B5EF4-FFF2-40B4-BE49-F238E27FC236}">
                <a16:creationId xmlns:a16="http://schemas.microsoft.com/office/drawing/2014/main" id="{43F9A4DB-751B-43DE-A94E-F13768FB0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2122" y="1841850"/>
            <a:ext cx="6879754" cy="7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Thank You</a:t>
            </a:r>
            <a:endParaRPr sz="4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D848AC-580F-0AC6-FCDF-EB817553F9EF}"/>
              </a:ext>
            </a:extLst>
          </p:cNvPr>
          <p:cNvSpPr txBox="1"/>
          <p:nvPr/>
        </p:nvSpPr>
        <p:spPr>
          <a:xfrm>
            <a:off x="3560955" y="2571750"/>
            <a:ext cx="2497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DM Sans" pitchFamily="2" charset="0"/>
              </a:rPr>
              <a:t>Group – 14 ( Batch-B )</a:t>
            </a:r>
          </a:p>
        </p:txBody>
      </p:sp>
    </p:spTree>
    <p:extLst>
      <p:ext uri="{BB962C8B-B14F-4D97-AF65-F5344CB8AC3E}">
        <p14:creationId xmlns:p14="http://schemas.microsoft.com/office/powerpoint/2010/main" val="1247990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1321;p46">
            <a:extLst>
              <a:ext uri="{FF2B5EF4-FFF2-40B4-BE49-F238E27FC236}">
                <a16:creationId xmlns:a16="http://schemas.microsoft.com/office/drawing/2014/main" id="{06DEF43E-8ABD-47D1-86FE-FBEC06E144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4096" y="379800"/>
            <a:ext cx="6879754" cy="7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Objective</a:t>
            </a:r>
            <a:endParaRPr sz="4400" dirty="0"/>
          </a:p>
        </p:txBody>
      </p:sp>
      <p:sp>
        <p:nvSpPr>
          <p:cNvPr id="53" name="Google Shape;1322;p46">
            <a:extLst>
              <a:ext uri="{FF2B5EF4-FFF2-40B4-BE49-F238E27FC236}">
                <a16:creationId xmlns:a16="http://schemas.microsoft.com/office/drawing/2014/main" id="{9E42825B-2B56-4119-9FB6-812843A5B78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64096" y="1501860"/>
            <a:ext cx="7399680" cy="2645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The objective of this project is to create a system that can </a:t>
            </a:r>
            <a:r>
              <a:rPr lang="en-US" sz="1400" b="1" dirty="0">
                <a:solidFill>
                  <a:schemeClr val="tx1"/>
                </a:solidFill>
              </a:rPr>
              <a:t>separate voices</a:t>
            </a:r>
            <a:r>
              <a:rPr lang="en-US" sz="1400" dirty="0">
                <a:solidFill>
                  <a:schemeClr val="tx1"/>
                </a:solidFill>
              </a:rPr>
              <a:t> from multiple speakers in audio recordings.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This will be done using </a:t>
            </a:r>
            <a:r>
              <a:rPr lang="en-US" sz="1400" b="1" dirty="0">
                <a:solidFill>
                  <a:schemeClr val="tx1"/>
                </a:solidFill>
              </a:rPr>
              <a:t>spatial &amp; acoustic audio features</a:t>
            </a:r>
            <a:r>
              <a:rPr lang="en-US" sz="1400" dirty="0">
                <a:solidFill>
                  <a:schemeClr val="tx1"/>
                </a:solidFill>
              </a:rPr>
              <a:t>, like the direction and level differences of sounds, to identify and isolate each speaker.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The goal is to improve </a:t>
            </a:r>
            <a:r>
              <a:rPr lang="en-US" sz="1400" b="1" dirty="0">
                <a:solidFill>
                  <a:schemeClr val="tx1"/>
                </a:solidFill>
              </a:rPr>
              <a:t>speech clarity</a:t>
            </a:r>
            <a:r>
              <a:rPr lang="en-US" sz="1400" dirty="0">
                <a:solidFill>
                  <a:schemeClr val="tx1"/>
                </a:solidFill>
              </a:rPr>
              <a:t> in situations where multiple people are speaking at once.</a:t>
            </a:r>
            <a:endParaRPr sz="1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321;p46">
            <a:extLst>
              <a:ext uri="{FF2B5EF4-FFF2-40B4-BE49-F238E27FC236}">
                <a16:creationId xmlns:a16="http://schemas.microsoft.com/office/drawing/2014/main" id="{E8A1BBD5-8D02-4267-9ECB-DE97D861C5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5515" y="279788"/>
            <a:ext cx="6879754" cy="7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Literature Review</a:t>
            </a:r>
            <a:endParaRPr sz="44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A0038CE-6134-E211-909B-F907D6BF2B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515" y="1255372"/>
            <a:ext cx="7370465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Traditional Limitations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: ICA and beamforming (1988-2000) were effective in controlled settings but failed in reverberant, multi-speaker scenarios. </a:t>
            </a:r>
          </a:p>
          <a:p>
            <a:pPr marL="171450" marR="0" lvl="0" indent="-1714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M Sans" pitchFamily="2" charset="0"/>
            </a:endParaRPr>
          </a:p>
          <a:p>
            <a:pPr marL="171450" marR="0" lvl="0" indent="-1714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Deep Learning Progress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: Deep Clustering (2016) and Conv-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TasNet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 (2018) advanced separation using spectral features, setting a new benchmark.</a:t>
            </a:r>
          </a:p>
          <a:p>
            <a:pPr marL="171450" marR="0" lvl="0" indent="-1714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M Sans" pitchFamily="2" charset="0"/>
            </a:endParaRPr>
          </a:p>
          <a:p>
            <a:pPr marL="171450" marR="0" lvl="0" indent="-1714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Feature Power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: Acoustic (Mel-Spectrograms) and spatial (ITD, ILD, DOA) features improve localization and separation (2005-2020). </a:t>
            </a:r>
          </a:p>
          <a:p>
            <a:pPr marL="171450" marR="0" lvl="0" indent="-1714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M Sans" pitchFamily="2" charset="0"/>
            </a:endParaRPr>
          </a:p>
          <a:p>
            <a:pPr marL="171450" marR="0" lvl="0" indent="-1714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Transformer Edge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SepFormer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 (2020) and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SuperFormer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 (2021) introduced transformers, excelling in modeling speech dependencies. </a:t>
            </a:r>
          </a:p>
          <a:p>
            <a:pPr marL="171450" marR="0" lvl="0" indent="-1714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M Sans" pitchFamily="2" charset="0"/>
            </a:endParaRPr>
          </a:p>
          <a:p>
            <a:pPr marL="171450" marR="0" lvl="0" indent="-1714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Your Innovation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: Hybrid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SuperFormer+SpaRsep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 model with cross-attention fills gaps in distortion and real-time processing on WHISPER SET.</a:t>
            </a:r>
          </a:p>
        </p:txBody>
      </p:sp>
    </p:spTree>
    <p:extLst>
      <p:ext uri="{BB962C8B-B14F-4D97-AF65-F5344CB8AC3E}">
        <p14:creationId xmlns:p14="http://schemas.microsoft.com/office/powerpoint/2010/main" val="4278455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">
          <a:extLst>
            <a:ext uri="{FF2B5EF4-FFF2-40B4-BE49-F238E27FC236}">
              <a16:creationId xmlns:a16="http://schemas.microsoft.com/office/drawing/2014/main" id="{A5A4E59D-267E-2176-F579-76A4F59B4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1321;p46">
            <a:extLst>
              <a:ext uri="{FF2B5EF4-FFF2-40B4-BE49-F238E27FC236}">
                <a16:creationId xmlns:a16="http://schemas.microsoft.com/office/drawing/2014/main" id="{6132206A-E03C-B7C6-83A2-7F652D2DA1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4096" y="379800"/>
            <a:ext cx="6879754" cy="7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dirty="0"/>
              <a:t>Research Gap</a:t>
            </a:r>
            <a:endParaRPr sz="4400" dirty="0"/>
          </a:p>
        </p:txBody>
      </p:sp>
      <p:sp>
        <p:nvSpPr>
          <p:cNvPr id="53" name="Google Shape;1322;p46">
            <a:extLst>
              <a:ext uri="{FF2B5EF4-FFF2-40B4-BE49-F238E27FC236}">
                <a16:creationId xmlns:a16="http://schemas.microsoft.com/office/drawing/2014/main" id="{0030BBBF-3832-7B46-DA1D-8D81D504ACD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64096" y="1310422"/>
            <a:ext cx="7335043" cy="3164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</a:pPr>
            <a:endParaRPr lang="en-US" sz="1400" dirty="0">
              <a:solidFill>
                <a:schemeClr val="tx1"/>
              </a:solidFill>
              <a:latin typeface="DM Sans" pitchFamily="2" charset="0"/>
            </a:endParaRPr>
          </a:p>
          <a:p>
            <a:pPr marL="114300" indent="0" algn="l">
              <a:spcBef>
                <a:spcPts val="1029"/>
              </a:spcBef>
              <a:spcAft>
                <a:spcPts val="300"/>
              </a:spcAft>
            </a:pPr>
            <a:r>
              <a:rPr lang="en-IN" sz="1400" b="1" i="0" dirty="0">
                <a:solidFill>
                  <a:schemeClr val="tx1"/>
                </a:solidFill>
                <a:effectLst/>
                <a:latin typeface="DM Sans" pitchFamily="2" charset="0"/>
              </a:rPr>
              <a:t>Problem</a:t>
            </a:r>
            <a:r>
              <a:rPr lang="en-IN" sz="1400" b="0" i="0" dirty="0">
                <a:solidFill>
                  <a:schemeClr val="tx1"/>
                </a:solidFill>
                <a:effectLst/>
                <a:latin typeface="DM Sans" pitchFamily="2" charset="0"/>
              </a:rPr>
              <a:t>: Most speech separation systems either:</a:t>
            </a:r>
          </a:p>
          <a:p>
            <a:pPr marL="742950" lvl="1" indent="-285750" algn="l"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DM Sans" pitchFamily="2" charset="0"/>
              </a:rPr>
              <a:t>Rely </a:t>
            </a:r>
            <a:r>
              <a:rPr lang="en-IN" b="1" i="0" dirty="0">
                <a:solidFill>
                  <a:schemeClr val="tx1"/>
                </a:solidFill>
                <a:effectLst/>
                <a:latin typeface="DM Sans" pitchFamily="2" charset="0"/>
              </a:rPr>
              <a:t>only on acoustic features</a:t>
            </a:r>
            <a:r>
              <a:rPr lang="en-IN" b="0" i="0" dirty="0">
                <a:solidFill>
                  <a:schemeClr val="tx1"/>
                </a:solidFill>
                <a:effectLst/>
                <a:latin typeface="DM Sans" pitchFamily="2" charset="0"/>
              </a:rPr>
              <a:t>, ignoring spatial cues.</a:t>
            </a:r>
          </a:p>
          <a:p>
            <a:pPr marL="742950" lvl="1" indent="-285750" algn="l"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DM Sans" pitchFamily="2" charset="0"/>
              </a:rPr>
              <a:t>Use </a:t>
            </a:r>
            <a:r>
              <a:rPr lang="en-IN" b="1" i="0" dirty="0">
                <a:solidFill>
                  <a:schemeClr val="tx1"/>
                </a:solidFill>
                <a:effectLst/>
                <a:latin typeface="DM Sans" pitchFamily="2" charset="0"/>
              </a:rPr>
              <a:t>spatial features crudely</a:t>
            </a:r>
            <a:r>
              <a:rPr lang="en-IN" b="0" i="0" dirty="0">
                <a:solidFill>
                  <a:schemeClr val="tx1"/>
                </a:solidFill>
                <a:effectLst/>
                <a:latin typeface="DM Sans" pitchFamily="2" charset="0"/>
              </a:rPr>
              <a:t> without deep integration.</a:t>
            </a:r>
          </a:p>
          <a:p>
            <a:pPr marL="114300" indent="0" algn="l">
              <a:spcBef>
                <a:spcPts val="300"/>
              </a:spcBef>
              <a:spcAft>
                <a:spcPts val="300"/>
              </a:spcAft>
            </a:pPr>
            <a:r>
              <a:rPr lang="en-IN" sz="1400" b="1" i="0" dirty="0">
                <a:solidFill>
                  <a:schemeClr val="tx1"/>
                </a:solidFill>
                <a:effectLst/>
                <a:latin typeface="DM Sans" pitchFamily="2" charset="0"/>
              </a:rPr>
              <a:t> Novelty</a:t>
            </a:r>
            <a:r>
              <a:rPr lang="en-IN" sz="1400" b="0" i="0" dirty="0">
                <a:solidFill>
                  <a:schemeClr val="tx1"/>
                </a:solidFill>
                <a:effectLst/>
                <a:latin typeface="DM Sans" pitchFamily="2" charset="0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DM Sans" pitchFamily="2" charset="0"/>
              </a:rPr>
              <a:t>Proposes </a:t>
            </a:r>
            <a:r>
              <a:rPr lang="en-IN" b="1" i="0" dirty="0" err="1">
                <a:solidFill>
                  <a:schemeClr val="tx1"/>
                </a:solidFill>
                <a:effectLst/>
                <a:latin typeface="DM Sans" pitchFamily="2" charset="0"/>
              </a:rPr>
              <a:t>CrossAttentionLayer</a:t>
            </a:r>
            <a:r>
              <a:rPr lang="en-IN" b="0" i="0" dirty="0">
                <a:solidFill>
                  <a:schemeClr val="tx1"/>
                </a:solidFill>
                <a:effectLst/>
                <a:latin typeface="DM Sans" pitchFamily="2" charset="0"/>
              </a:rPr>
              <a:t> to dynamically fuse acoustic (spectrogram) and spatial (ITD/ILD/DOA) features.</a:t>
            </a:r>
          </a:p>
          <a:p>
            <a:pPr marL="742950" lvl="1" indent="-285750" algn="l"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DM Sans" pitchFamily="2" charset="0"/>
              </a:rPr>
              <a:t>Demonstrates that </a:t>
            </a:r>
            <a:r>
              <a:rPr lang="en-IN" b="1" i="0" dirty="0">
                <a:solidFill>
                  <a:schemeClr val="tx1"/>
                </a:solidFill>
                <a:effectLst/>
                <a:latin typeface="DM Sans" pitchFamily="2" charset="0"/>
              </a:rPr>
              <a:t>joint </a:t>
            </a:r>
            <a:r>
              <a:rPr lang="en-IN" b="1" i="0" dirty="0" err="1">
                <a:solidFill>
                  <a:schemeClr val="tx1"/>
                </a:solidFill>
                <a:effectLst/>
                <a:latin typeface="DM Sans" pitchFamily="2" charset="0"/>
              </a:rPr>
              <a:t>modeling</a:t>
            </a:r>
            <a:r>
              <a:rPr lang="en-IN" b="0" i="0" dirty="0">
                <a:solidFill>
                  <a:schemeClr val="tx1"/>
                </a:solidFill>
                <a:effectLst/>
                <a:latin typeface="DM Sans" pitchFamily="2" charset="0"/>
              </a:rPr>
              <a:t> improves separation (validated via SDR/STOI metrics).</a:t>
            </a:r>
          </a:p>
          <a:p>
            <a:pPr marL="742950" lvl="1" indent="-285750" algn="l"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endParaRPr lang="en-IN" b="0" i="0" dirty="0">
              <a:solidFill>
                <a:schemeClr val="tx1"/>
              </a:solidFill>
              <a:effectLst/>
              <a:latin typeface="DM Sans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</a:pPr>
            <a:endParaRPr lang="en-US" sz="1400" dirty="0">
              <a:solidFill>
                <a:schemeClr val="tx1"/>
              </a:solidFill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369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FEC11-803F-B115-D738-DE5B80549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21;p46">
            <a:extLst>
              <a:ext uri="{FF2B5EF4-FFF2-40B4-BE49-F238E27FC236}">
                <a16:creationId xmlns:a16="http://schemas.microsoft.com/office/drawing/2014/main" id="{1808E232-8CF9-F5AC-4F9C-12A87CDE54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4096" y="379800"/>
            <a:ext cx="6879754" cy="7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Dataset Description</a:t>
            </a:r>
            <a:endParaRPr sz="4400" dirty="0"/>
          </a:p>
        </p:txBody>
      </p:sp>
      <p:sp>
        <p:nvSpPr>
          <p:cNvPr id="10" name="Google Shape;1322;p46">
            <a:extLst>
              <a:ext uri="{FF2B5EF4-FFF2-40B4-BE49-F238E27FC236}">
                <a16:creationId xmlns:a16="http://schemas.microsoft.com/office/drawing/2014/main" id="{A59E54AA-98C4-2FBC-6EA7-C41EC5DFBC3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42640" y="1735220"/>
            <a:ext cx="7699194" cy="2201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WHISPER SET 1 is a dataset designed for multi-speaker separation and speech enhancement.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The dataset provides both spatial and acoustic cues essential for deep learning models in speech processing.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F4ACF1-88E1-FD64-1211-94B206E6E6C2}"/>
              </a:ext>
            </a:extLst>
          </p:cNvPr>
          <p:cNvSpPr txBox="1"/>
          <p:nvPr/>
        </p:nvSpPr>
        <p:spPr>
          <a:xfrm>
            <a:off x="842640" y="1365888"/>
            <a:ext cx="4607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800" b="1" dirty="0">
                <a:solidFill>
                  <a:schemeClr val="tx1"/>
                </a:solidFill>
                <a:latin typeface="DM Sans" panose="020B0604020202020204" charset="0"/>
              </a:rPr>
              <a:t>WHISPER SET 1 Dataset</a:t>
            </a:r>
          </a:p>
        </p:txBody>
      </p:sp>
    </p:spTree>
    <p:extLst>
      <p:ext uri="{BB962C8B-B14F-4D97-AF65-F5344CB8AC3E}">
        <p14:creationId xmlns:p14="http://schemas.microsoft.com/office/powerpoint/2010/main" val="3657618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239D5-4384-7AE4-EE97-177D2A26D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21;p46">
            <a:extLst>
              <a:ext uri="{FF2B5EF4-FFF2-40B4-BE49-F238E27FC236}">
                <a16:creationId xmlns:a16="http://schemas.microsoft.com/office/drawing/2014/main" id="{C47C6717-F0CB-9796-362A-37FFA855DB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9228" y="253419"/>
            <a:ext cx="6879754" cy="7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Dataset Description</a:t>
            </a:r>
            <a:endParaRPr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8FC888-917D-93DF-2139-36EDE7FBAC37}"/>
              </a:ext>
            </a:extLst>
          </p:cNvPr>
          <p:cNvSpPr txBox="1"/>
          <p:nvPr/>
        </p:nvSpPr>
        <p:spPr>
          <a:xfrm>
            <a:off x="1027939" y="982955"/>
            <a:ext cx="4607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800" b="1" dirty="0">
                <a:solidFill>
                  <a:schemeClr val="tx1"/>
                </a:solidFill>
                <a:latin typeface="DM Sans" panose="020B0604020202020204" charset="0"/>
              </a:rPr>
              <a:t>WHISPER SET 1 Dataset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4C2F567-9B8F-F862-1790-D2010F99290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027939" y="1352287"/>
            <a:ext cx="6435066" cy="3647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Speaker Separation – Contains mixed audio signals with multiple speakers.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Subfolders:</a:t>
            </a:r>
          </a:p>
          <a:p>
            <a:pPr marL="914400" marR="0" lvl="2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2_speaker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This contains mixtures of two speakers.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914400" marR="0" lvl="2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3_speaker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Contains mixtures of three speakers.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914400" marR="0" lvl="2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4_speaker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Contains mixtures of four speakers.</a:t>
            </a:r>
          </a:p>
          <a:p>
            <a:pPr marL="914400" marR="0" lvl="2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Each sample folder contains:</a:t>
            </a:r>
          </a:p>
          <a:p>
            <a:pPr marL="914400" marR="0" lvl="2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calib0.wav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– Speaker 1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914400" marR="0" lvl="2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calib1.wav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– Speaker 2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914400" marR="0" lvl="2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mixture.wav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– Overlapping speech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815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3D5E7-B6D2-5A54-B23C-19662DDED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668" y="466260"/>
            <a:ext cx="5614640" cy="421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535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321;p46">
            <a:extLst>
              <a:ext uri="{FF2B5EF4-FFF2-40B4-BE49-F238E27FC236}">
                <a16:creationId xmlns:a16="http://schemas.microsoft.com/office/drawing/2014/main" id="{5F573C0B-6602-4154-B902-FAF330564A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311926" y="349309"/>
            <a:ext cx="6879754" cy="7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dirty="0"/>
              <a:t>Workflow  </a:t>
            </a:r>
            <a:endParaRPr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512602-0F86-5089-9CA4-E899D3020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121" y="272733"/>
            <a:ext cx="2520175" cy="459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118189"/>
      </p:ext>
    </p:extLst>
  </p:cSld>
  <p:clrMapOvr>
    <a:masterClrMapping/>
  </p:clrMapOvr>
</p:sld>
</file>

<file path=ppt/theme/theme1.xml><?xml version="1.0" encoding="utf-8"?>
<a:theme xmlns:a="http://schemas.openxmlformats.org/drawingml/2006/main" name="Engineering Technology &amp; Drafting Major for College: Drafting &amp; CAD Technology by Slidesgo">
  <a:themeElements>
    <a:clrScheme name="Simple Light">
      <a:dk1>
        <a:srgbClr val="000000"/>
      </a:dk1>
      <a:lt1>
        <a:srgbClr val="B5B1A7"/>
      </a:lt1>
      <a:dk2>
        <a:srgbClr val="FFFFFF"/>
      </a:dk2>
      <a:lt2>
        <a:srgbClr val="E4BA3A"/>
      </a:lt2>
      <a:accent1>
        <a:srgbClr val="023D6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1566</Words>
  <Application>Microsoft Office PowerPoint</Application>
  <PresentationFormat>On-screen Show (16:9)</PresentationFormat>
  <Paragraphs>155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Raleway Black</vt:lpstr>
      <vt:lpstr>Arial Unicode MS</vt:lpstr>
      <vt:lpstr>Raleway</vt:lpstr>
      <vt:lpstr>Arial</vt:lpstr>
      <vt:lpstr>DM Sans</vt:lpstr>
      <vt:lpstr>Raleway;900</vt:lpstr>
      <vt:lpstr>Engineering Technology &amp; Drafting Major for College: Drafting &amp; CAD Technology by Slidesgo</vt:lpstr>
      <vt:lpstr>22AIE450 - SPEECH PROCESSING </vt:lpstr>
      <vt:lpstr>Introdution</vt:lpstr>
      <vt:lpstr>Objective</vt:lpstr>
      <vt:lpstr>Literature Review</vt:lpstr>
      <vt:lpstr>Research Gap</vt:lpstr>
      <vt:lpstr>Dataset Description</vt:lpstr>
      <vt:lpstr>Dataset Description</vt:lpstr>
      <vt:lpstr>PowerPoint Presentation</vt:lpstr>
      <vt:lpstr>Workflow  </vt:lpstr>
      <vt:lpstr>Methodology</vt:lpstr>
      <vt:lpstr>PowerPoint Presentation</vt:lpstr>
      <vt:lpstr>Methodology</vt:lpstr>
      <vt:lpstr>PowerPoint Presentation</vt:lpstr>
      <vt:lpstr>Methodology</vt:lpstr>
      <vt:lpstr>Methodology</vt:lpstr>
      <vt:lpstr>Methodology</vt:lpstr>
      <vt:lpstr>Methodology</vt:lpstr>
      <vt:lpstr>Results</vt:lpstr>
      <vt:lpstr>Results</vt:lpstr>
      <vt:lpstr>Results</vt:lpstr>
      <vt:lpstr>Results</vt:lpstr>
      <vt:lpstr>Results</vt:lpstr>
      <vt:lpstr>Results</vt:lpstr>
      <vt:lpstr>Conclusion </vt:lpstr>
      <vt:lpstr>References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Speech Processing  Review - 1</dc:title>
  <cp:lastModifiedBy>Charan _G</cp:lastModifiedBy>
  <cp:revision>23</cp:revision>
  <dcterms:modified xsi:type="dcterms:W3CDTF">2025-05-24T17:11:42Z</dcterms:modified>
</cp:coreProperties>
</file>